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21C14-BA89-4BCC-A875-C58580D37293}" type="datetimeFigureOut">
              <a:rPr lang="sl-SI" smtClean="0"/>
              <a:pPr/>
              <a:t>25.8.2014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E6220-5F16-4BAD-8DAD-C13ED43BA4A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4963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sz="2400" dirty="0"/>
          </a:p>
          <a:p>
            <a:pPr algn="ctr"/>
            <a:endParaRPr lang="sl-SI" sz="2400" b="1" dirty="0" smtClean="0"/>
          </a:p>
          <a:p>
            <a:pPr algn="ctr"/>
            <a:r>
              <a:rPr lang="sl-SI" sz="4000" b="1" dirty="0" smtClean="0">
                <a:latin typeface="Calibri" pitchFamily="34" charset="0"/>
              </a:rPr>
              <a:t>Projekt </a:t>
            </a:r>
            <a:r>
              <a:rPr lang="en-GB" sz="4000" b="1" dirty="0" smtClean="0">
                <a:latin typeface="Calibri" pitchFamily="34" charset="0"/>
              </a:rPr>
              <a:t>FINNO </a:t>
            </a:r>
            <a:endParaRPr lang="sl-SI" sz="4000" b="1" dirty="0" smtClean="0">
              <a:latin typeface="Calibri" pitchFamily="34" charset="0"/>
            </a:endParaRPr>
          </a:p>
          <a:p>
            <a:pPr algn="ctr"/>
            <a:endParaRPr lang="en-US" sz="4000" dirty="0" smtClean="0"/>
          </a:p>
          <a:p>
            <a:pPr algn="ctr"/>
            <a:r>
              <a:rPr lang="sl-SI" sz="3000" b="1" dirty="0" smtClean="0"/>
              <a:t>Mehanizem za spodbujanje inovativnosti v Jugovzhodni Evropi</a:t>
            </a:r>
            <a:endParaRPr lang="en-US" sz="3000" b="1" dirty="0" smtClean="0"/>
          </a:p>
          <a:p>
            <a:pPr algn="ctr"/>
            <a:endParaRPr lang="sl-SI" sz="2400" dirty="0" smtClean="0"/>
          </a:p>
          <a:p>
            <a:pPr algn="ctr"/>
            <a:r>
              <a:rPr lang="sl-SI" sz="2400" dirty="0" smtClean="0"/>
              <a:t>Predstavitev rezultatov vprašalnika za merjenje stopnje tehnološke inovativnosti </a:t>
            </a:r>
            <a:endParaRPr lang="sl-SI" sz="2400" dirty="0" smtClean="0"/>
          </a:p>
          <a:p>
            <a:pPr algn="ctr"/>
            <a:endParaRPr lang="sl-SI" sz="2400" dirty="0" smtClean="0"/>
          </a:p>
          <a:p>
            <a:pPr algn="ctr"/>
            <a:endParaRPr lang="sl-SI" sz="2400" dirty="0" smtClean="0"/>
          </a:p>
          <a:p>
            <a:pPr algn="ctr"/>
            <a:r>
              <a:rPr lang="sl-SI" sz="2400" dirty="0" smtClean="0"/>
              <a:t>Ljubljana</a:t>
            </a:r>
            <a:r>
              <a:rPr lang="sl-SI" sz="2400" smtClean="0"/>
              <a:t>, </a:t>
            </a:r>
            <a:r>
              <a:rPr lang="sl-SI" sz="2400" smtClean="0"/>
              <a:t>avgust </a:t>
            </a:r>
            <a:r>
              <a:rPr lang="sl-SI" sz="2400" dirty="0" smtClean="0"/>
              <a:t>2014</a:t>
            </a:r>
            <a:endParaRPr lang="sl-SI" b="1" u="sng" dirty="0"/>
          </a:p>
          <a:p>
            <a:pPr lvl="1"/>
            <a:endParaRPr lang="sl-SI" b="1" u="sng" dirty="0"/>
          </a:p>
          <a:p>
            <a:endParaRPr lang="sl-SI" dirty="0"/>
          </a:p>
        </p:txBody>
      </p:sp>
      <p:pic>
        <p:nvPicPr>
          <p:cNvPr id="3" name="Slika 2" descr="Senza titolo 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1510665" cy="77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SEE_colour_joint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1457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04664"/>
            <a:ext cx="720079" cy="6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4963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sz="2400" dirty="0"/>
          </a:p>
          <a:p>
            <a:pPr algn="ctr"/>
            <a:endParaRPr lang="sl-SI" sz="2400" b="1" dirty="0" smtClean="0"/>
          </a:p>
          <a:p>
            <a:r>
              <a:rPr lang="sl-SI" dirty="0"/>
              <a:t>Poslanih anket: 141</a:t>
            </a:r>
          </a:p>
          <a:p>
            <a:r>
              <a:rPr lang="sl-SI" dirty="0"/>
              <a:t>Prejetih anket: 52 oziroma 53 (delno izpolnjena)</a:t>
            </a:r>
          </a:p>
          <a:p>
            <a:pPr lvl="1"/>
            <a:endParaRPr lang="sl-SI" b="1" u="sng" dirty="0" smtClean="0"/>
          </a:p>
          <a:p>
            <a:endParaRPr lang="sl-SI" dirty="0"/>
          </a:p>
        </p:txBody>
      </p:sp>
      <p:pic>
        <p:nvPicPr>
          <p:cNvPr id="3" name="Slika 2" descr="Senza titolo 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1510665" cy="77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SEE_colour_joint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1457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04664"/>
            <a:ext cx="720079" cy="6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060848"/>
            <a:ext cx="7996705" cy="454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496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sz="2400" dirty="0"/>
          </a:p>
          <a:p>
            <a:pPr algn="ctr"/>
            <a:endParaRPr lang="sl-SI" sz="2400" b="1" dirty="0" smtClean="0"/>
          </a:p>
          <a:p>
            <a:pPr lvl="1"/>
            <a:endParaRPr lang="sl-SI" b="1" u="sng" dirty="0" smtClean="0"/>
          </a:p>
          <a:p>
            <a:endParaRPr lang="sl-SI" dirty="0"/>
          </a:p>
        </p:txBody>
      </p:sp>
      <p:pic>
        <p:nvPicPr>
          <p:cNvPr id="3" name="Slika 2" descr="Senza titolo 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1510665" cy="77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SEE_colour_joint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1457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04664"/>
            <a:ext cx="720079" cy="6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060848"/>
            <a:ext cx="8028383" cy="241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496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sz="2400" dirty="0"/>
          </a:p>
          <a:p>
            <a:pPr algn="ctr"/>
            <a:endParaRPr lang="sl-SI" sz="2400" b="1" dirty="0" smtClean="0"/>
          </a:p>
          <a:p>
            <a:pPr lvl="1"/>
            <a:endParaRPr lang="sl-SI" b="1" u="sng" dirty="0" smtClean="0"/>
          </a:p>
          <a:p>
            <a:endParaRPr lang="sl-SI" dirty="0"/>
          </a:p>
        </p:txBody>
      </p:sp>
      <p:pic>
        <p:nvPicPr>
          <p:cNvPr id="3" name="Slika 2" descr="Senza titolo 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1510665" cy="77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SEE_colour_joint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1457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04664"/>
            <a:ext cx="720079" cy="6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340768"/>
            <a:ext cx="86487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496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sz="2400" dirty="0"/>
          </a:p>
          <a:p>
            <a:pPr algn="ctr"/>
            <a:endParaRPr lang="sl-SI" sz="2400" b="1" dirty="0" smtClean="0"/>
          </a:p>
          <a:p>
            <a:pPr lvl="1"/>
            <a:endParaRPr lang="sl-SI" b="1" u="sng" dirty="0" smtClean="0"/>
          </a:p>
          <a:p>
            <a:endParaRPr lang="sl-SI" dirty="0"/>
          </a:p>
        </p:txBody>
      </p:sp>
      <p:pic>
        <p:nvPicPr>
          <p:cNvPr id="3" name="Slika 2" descr="Senza titolo 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1510665" cy="77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SEE_colour_joint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1457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04664"/>
            <a:ext cx="720079" cy="6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020662"/>
            <a:ext cx="7775971" cy="535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496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sz="2400" dirty="0"/>
          </a:p>
          <a:p>
            <a:pPr algn="ctr"/>
            <a:endParaRPr lang="sl-SI" sz="2400" b="1" dirty="0" smtClean="0"/>
          </a:p>
          <a:p>
            <a:pPr lvl="1"/>
            <a:endParaRPr lang="sl-SI" b="1" u="sng" dirty="0" smtClean="0"/>
          </a:p>
          <a:p>
            <a:endParaRPr lang="sl-SI" dirty="0"/>
          </a:p>
        </p:txBody>
      </p:sp>
      <p:pic>
        <p:nvPicPr>
          <p:cNvPr id="3" name="Slika 2" descr="Senza titolo 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1510665" cy="77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SEE_colour_joint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1457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04664"/>
            <a:ext cx="720079" cy="6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268760"/>
            <a:ext cx="8140774" cy="525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</Words>
  <Application>Microsoft Office PowerPoint</Application>
  <PresentationFormat>Diaprojekcija na zaslonu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Diapozitiv 1</vt:lpstr>
      <vt:lpstr>Diapozitiv 2</vt:lpstr>
      <vt:lpstr>Diapozitiv 3</vt:lpstr>
      <vt:lpstr>Diapozitiv 4</vt:lpstr>
      <vt:lpstr>Diapozitiv 5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DominikaSambolic</dc:creator>
  <cp:lastModifiedBy>DominikaSambolic</cp:lastModifiedBy>
  <cp:revision>5</cp:revision>
  <dcterms:created xsi:type="dcterms:W3CDTF">2014-08-20T06:29:10Z</dcterms:created>
  <dcterms:modified xsi:type="dcterms:W3CDTF">2014-08-25T10:30:29Z</dcterms:modified>
</cp:coreProperties>
</file>