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4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677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455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369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9070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1770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1734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8582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429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Ograja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/>
        </p:nvSpPr>
        <p:spPr>
          <a:xfrm>
            <a:off x="6308950" y="751275"/>
            <a:ext cx="2328900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 b="1"/>
              <a:t>Cene: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1 tram = 8 €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1 m letve = 2 €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100 žebljev = 4 €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100 kg betona = 5 €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706650" y="898100"/>
            <a:ext cx="2328900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 b="1"/>
              <a:t>2 m ograje: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2 trama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3 letve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20 kg betona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12 žebljev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58" name="Shape 58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200" y="638500"/>
            <a:ext cx="936475" cy="187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375" y="2668025"/>
            <a:ext cx="2328899" cy="116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762" y="597375"/>
            <a:ext cx="2005100" cy="147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150" y="1499225"/>
            <a:ext cx="3165449" cy="316544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1383900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Koliko stebrov?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1383900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Postavite ograjo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9050" y="1517550"/>
            <a:ext cx="3383300" cy="253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458" y="1517550"/>
            <a:ext cx="1532391" cy="253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818800" y="332200"/>
            <a:ext cx="7530899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Izračunajte stroške ograje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050" y="1441575"/>
            <a:ext cx="3453974" cy="347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818800" y="332200"/>
            <a:ext cx="7530899" cy="3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Oddajte ponudbo za ograjo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9350" y="1757571"/>
            <a:ext cx="4150000" cy="261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5400" y="1101350"/>
            <a:ext cx="2940800" cy="29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618112">
            <a:off x="5789409" y="4027856"/>
            <a:ext cx="1537021" cy="768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On-screen Show (16:9)</PresentationFormat>
  <Paragraphs>16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simple-light-2</vt:lpstr>
      <vt:lpstr>Ograja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Ograja</dc:title>
  <cp:lastModifiedBy>Blaz Zupan</cp:lastModifiedBy>
  <cp:revision>1</cp:revision>
  <dcterms:modified xsi:type="dcterms:W3CDTF">2015-11-16T12:00:31Z</dcterms:modified>
</cp:coreProperties>
</file>