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6" name="Shape 6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7" name="Shape 37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2.png"/><Relationship Id="rId4" Type="http://schemas.openxmlformats.org/officeDocument/2006/relationships/image" Target="../media/image0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ctrTitle"/>
          </p:nvPr>
        </p:nvSpPr>
        <p:spPr>
          <a:xfrm>
            <a:off x="311700" y="733750"/>
            <a:ext cx="8520599" cy="1497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Počitnice</a:t>
            </a:r>
          </a:p>
        </p:txBody>
      </p:sp>
      <p:sp>
        <p:nvSpPr>
          <p:cNvPr id="51" name="Shape 51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Izvajalec </a:t>
            </a:r>
            <a:r>
              <a:rPr lang="en-GB">
                <a:solidFill>
                  <a:srgbClr val="FF0000"/>
                </a:solidFill>
              </a:rPr>
              <a:t>&gt;&gt; Vstaviti ime in priimek &lt;&lt;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3526" y="732312"/>
            <a:ext cx="2076950" cy="390952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Shape 57"/>
          <p:cNvSpPr txBox="1"/>
          <p:nvPr/>
        </p:nvSpPr>
        <p:spPr>
          <a:xfrm>
            <a:off x="2929925" y="124625"/>
            <a:ext cx="3788399" cy="3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Utrujen sem! Potrebujem počitnice!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4150" y="1499225"/>
            <a:ext cx="3165449" cy="3165449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/>
          <p:nvPr/>
        </p:nvSpPr>
        <p:spPr>
          <a:xfrm>
            <a:off x="1626075" y="332200"/>
            <a:ext cx="6723599" cy="3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Pripravite 10 vprašanj, s pomočjo katerih boste ugotovili, kam bi šel na počitnice!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4150" y="1499225"/>
            <a:ext cx="3165449" cy="3165449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Shape 69"/>
          <p:cNvSpPr txBox="1"/>
          <p:nvPr/>
        </p:nvSpPr>
        <p:spPr>
          <a:xfrm>
            <a:off x="1626075" y="332200"/>
            <a:ext cx="6723599" cy="3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Kaj veste o izvajalcu?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4150" y="1499225"/>
            <a:ext cx="3165449" cy="3165449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 txBox="1"/>
          <p:nvPr/>
        </p:nvSpPr>
        <p:spPr>
          <a:xfrm>
            <a:off x="1626075" y="332200"/>
            <a:ext cx="6723599" cy="34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-GB" sz="1800"/>
              <a:t>Kaj veste o izvajalcu? Dodatnih 7 vprašanj!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5400" y="1101350"/>
            <a:ext cx="2940800" cy="294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618112">
            <a:off x="5789409" y="4027856"/>
            <a:ext cx="1537021" cy="7685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