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5200"/>
            </a:lvl1pPr>
            <a:lvl2pPr algn="ctr">
              <a:spcBef>
                <a:spcPts val="0"/>
              </a:spcBef>
              <a:buSzPct val="100000"/>
              <a:defRPr sz="5200"/>
            </a:lvl2pPr>
            <a:lvl3pPr algn="ctr">
              <a:spcBef>
                <a:spcPts val="0"/>
              </a:spcBef>
              <a:buSzPct val="100000"/>
              <a:defRPr sz="5200"/>
            </a:lvl3pPr>
            <a:lvl4pPr algn="ctr">
              <a:spcBef>
                <a:spcPts val="0"/>
              </a:spcBef>
              <a:buSzPct val="100000"/>
              <a:defRPr sz="5200"/>
            </a:lvl4pPr>
            <a:lvl5pPr algn="ctr">
              <a:spcBef>
                <a:spcPts val="0"/>
              </a:spcBef>
              <a:buSzPct val="100000"/>
              <a:defRPr sz="5200"/>
            </a:lvl5pPr>
            <a:lvl6pPr algn="ctr">
              <a:spcBef>
                <a:spcPts val="0"/>
              </a:spcBef>
              <a:buSzPct val="100000"/>
              <a:defRPr sz="5200"/>
            </a:lvl6pPr>
            <a:lvl7pPr algn="ctr">
              <a:spcBef>
                <a:spcPts val="0"/>
              </a:spcBef>
              <a:buSzPct val="100000"/>
              <a:defRPr sz="5200"/>
            </a:lvl7pPr>
            <a:lvl8pPr algn="ctr">
              <a:spcBef>
                <a:spcPts val="0"/>
              </a:spcBef>
              <a:buSzPct val="100000"/>
              <a:defRPr sz="5200"/>
            </a:lvl8pPr>
            <a:lvl9pPr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311700" y="1106125"/>
            <a:ext cx="8520599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12000"/>
            </a:lvl1pPr>
            <a:lvl2pPr algn="ctr">
              <a:spcBef>
                <a:spcPts val="0"/>
              </a:spcBef>
              <a:buSzPct val="100000"/>
              <a:defRPr sz="12000"/>
            </a:lvl2pPr>
            <a:lvl3pPr algn="ctr">
              <a:spcBef>
                <a:spcPts val="0"/>
              </a:spcBef>
              <a:buSzPct val="100000"/>
              <a:defRPr sz="12000"/>
            </a:lvl3pPr>
            <a:lvl4pPr algn="ctr">
              <a:spcBef>
                <a:spcPts val="0"/>
              </a:spcBef>
              <a:buSzPct val="100000"/>
              <a:defRPr sz="12000"/>
            </a:lvl4pPr>
            <a:lvl5pPr algn="ctr">
              <a:spcBef>
                <a:spcPts val="0"/>
              </a:spcBef>
              <a:buSzPct val="100000"/>
              <a:defRPr sz="12000"/>
            </a:lvl5pPr>
            <a:lvl6pPr algn="ctr">
              <a:spcBef>
                <a:spcPts val="0"/>
              </a:spcBef>
              <a:buSzPct val="100000"/>
              <a:defRPr sz="12000"/>
            </a:lvl6pPr>
            <a:lvl7pPr algn="ctr">
              <a:spcBef>
                <a:spcPts val="0"/>
              </a:spcBef>
              <a:buSzPct val="100000"/>
              <a:defRPr sz="12000"/>
            </a:lvl7pPr>
            <a:lvl8pPr algn="ctr">
              <a:spcBef>
                <a:spcPts val="0"/>
              </a:spcBef>
              <a:buSzPct val="100000"/>
              <a:defRPr sz="12000"/>
            </a:lvl8pPr>
            <a:lvl9pPr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11700" y="3152225"/>
            <a:ext cx="8520599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defRPr/>
            </a:lvl1pPr>
            <a:lvl2pPr algn="ctr">
              <a:spcBef>
                <a:spcPts val="0"/>
              </a:spcBef>
              <a:defRPr/>
            </a:lvl2pPr>
            <a:lvl3pPr algn="ctr">
              <a:spcBef>
                <a:spcPts val="0"/>
              </a:spcBef>
              <a:defRPr/>
            </a:lvl3pPr>
            <a:lvl4pPr algn="ctr">
              <a:spcBef>
                <a:spcPts val="0"/>
              </a:spcBef>
              <a:defRPr/>
            </a:lvl4pPr>
            <a:lvl5pPr algn="ctr">
              <a:spcBef>
                <a:spcPts val="0"/>
              </a:spcBef>
              <a:defRPr/>
            </a:lvl5pPr>
            <a:lvl6pPr algn="ctr">
              <a:spcBef>
                <a:spcPts val="0"/>
              </a:spcBef>
              <a:defRPr/>
            </a:lvl6pPr>
            <a:lvl7pPr algn="ctr">
              <a:spcBef>
                <a:spcPts val="0"/>
              </a:spcBef>
              <a:defRPr/>
            </a:lvl7pPr>
            <a:lvl8pPr algn="ctr">
              <a:spcBef>
                <a:spcPts val="0"/>
              </a:spcBef>
              <a:defRPr/>
            </a:lvl8pPr>
            <a:lvl9pPr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311700" y="2150850"/>
            <a:ext cx="8520599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algn="ctr">
              <a:spcBef>
                <a:spcPts val="0"/>
              </a:spcBef>
              <a:buSzPct val="100000"/>
              <a:defRPr sz="3600"/>
            </a:lvl1pPr>
            <a:lvl2pPr algn="ctr">
              <a:spcBef>
                <a:spcPts val="0"/>
              </a:spcBef>
              <a:buSzPct val="100000"/>
              <a:defRPr sz="3600"/>
            </a:lvl2pPr>
            <a:lvl3pPr algn="ctr">
              <a:spcBef>
                <a:spcPts val="0"/>
              </a:spcBef>
              <a:buSzPct val="100000"/>
              <a:defRPr sz="3600"/>
            </a:lvl3pPr>
            <a:lvl4pPr algn="ctr">
              <a:spcBef>
                <a:spcPts val="0"/>
              </a:spcBef>
              <a:buSzPct val="100000"/>
              <a:defRPr sz="3600"/>
            </a:lvl4pPr>
            <a:lvl5pPr algn="ctr">
              <a:spcBef>
                <a:spcPts val="0"/>
              </a:spcBef>
              <a:buSzPct val="100000"/>
              <a:defRPr sz="3600"/>
            </a:lvl5pPr>
            <a:lvl6pPr algn="ctr">
              <a:spcBef>
                <a:spcPts val="0"/>
              </a:spcBef>
              <a:buSzPct val="100000"/>
              <a:defRPr sz="3600"/>
            </a:lvl6pPr>
            <a:lvl7pPr algn="ctr">
              <a:spcBef>
                <a:spcPts val="0"/>
              </a:spcBef>
              <a:buSzPct val="100000"/>
              <a:defRPr sz="3600"/>
            </a:lvl7pPr>
            <a:lvl8pPr algn="ctr">
              <a:spcBef>
                <a:spcPts val="0"/>
              </a:spcBef>
              <a:buSzPct val="100000"/>
              <a:defRPr sz="3600"/>
            </a:lvl8pPr>
            <a:lvl9pPr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7" name="Shape 17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2" name="Shape 22"/>
          <p:cNvSpPr txBox="1"/>
          <p:nvPr>
            <p:ph idx="2" type="body"/>
          </p:nvPr>
        </p:nvSpPr>
        <p:spPr>
          <a:xfrm>
            <a:off x="4832400" y="1152475"/>
            <a:ext cx="3999899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4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311700" y="555600"/>
            <a:ext cx="2807999" cy="7556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SzPct val="100000"/>
              <a:defRPr sz="2400"/>
            </a:lvl1pPr>
            <a:lvl2pPr>
              <a:spcBef>
                <a:spcPts val="0"/>
              </a:spcBef>
              <a:buSzPct val="100000"/>
              <a:defRPr sz="2400"/>
            </a:lvl2pPr>
            <a:lvl3pPr>
              <a:spcBef>
                <a:spcPts val="0"/>
              </a:spcBef>
              <a:buSzPct val="100000"/>
              <a:defRPr sz="2400"/>
            </a:lvl3pPr>
            <a:lvl4pPr>
              <a:spcBef>
                <a:spcPts val="0"/>
              </a:spcBef>
              <a:buSzPct val="100000"/>
              <a:defRPr sz="2400"/>
            </a:lvl4pPr>
            <a:lvl5pPr>
              <a:spcBef>
                <a:spcPts val="0"/>
              </a:spcBef>
              <a:buSzPct val="100000"/>
              <a:defRPr sz="2400"/>
            </a:lvl5pPr>
            <a:lvl6pPr>
              <a:spcBef>
                <a:spcPts val="0"/>
              </a:spcBef>
              <a:buSzPct val="100000"/>
              <a:defRPr sz="2400"/>
            </a:lvl6pPr>
            <a:lvl7pPr>
              <a:spcBef>
                <a:spcPts val="0"/>
              </a:spcBef>
              <a:buSzPct val="100000"/>
              <a:defRPr sz="2400"/>
            </a:lvl7pPr>
            <a:lvl8pPr>
              <a:spcBef>
                <a:spcPts val="0"/>
              </a:spcBef>
              <a:buSzPct val="100000"/>
              <a:defRPr sz="2400"/>
            </a:lvl8pPr>
            <a:lvl9pPr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389600"/>
            <a:ext cx="2807999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SzPct val="100000"/>
              <a:defRPr sz="1200"/>
            </a:lvl1pPr>
            <a:lvl2pPr>
              <a:spcBef>
                <a:spcPts val="0"/>
              </a:spcBef>
              <a:buSzPct val="100000"/>
              <a:defRPr sz="1200"/>
            </a:lvl2pPr>
            <a:lvl3pPr>
              <a:spcBef>
                <a:spcPts val="0"/>
              </a:spcBef>
              <a:buSzPct val="100000"/>
              <a:defRPr sz="1200"/>
            </a:lvl3pPr>
            <a:lvl4pPr>
              <a:spcBef>
                <a:spcPts val="0"/>
              </a:spcBef>
              <a:buSzPct val="100000"/>
              <a:defRPr sz="1200"/>
            </a:lvl4pPr>
            <a:lvl5pPr>
              <a:spcBef>
                <a:spcPts val="0"/>
              </a:spcBef>
              <a:buSzPct val="100000"/>
              <a:defRPr sz="1200"/>
            </a:lvl5pPr>
            <a:lvl6pPr>
              <a:spcBef>
                <a:spcPts val="0"/>
              </a:spcBef>
              <a:buSzPct val="100000"/>
              <a:defRPr sz="1200"/>
            </a:lvl6pPr>
            <a:lvl7pPr>
              <a:spcBef>
                <a:spcPts val="0"/>
              </a:spcBef>
              <a:buSzPct val="100000"/>
              <a:defRPr sz="1200"/>
            </a:lvl7pPr>
            <a:lvl8pPr>
              <a:spcBef>
                <a:spcPts val="0"/>
              </a:spcBef>
              <a:buSzPct val="100000"/>
              <a:defRPr sz="1200"/>
            </a:lvl8pPr>
            <a:lvl9pPr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4572000" y="-125"/>
            <a:ext cx="4572000" cy="514349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 txBox="1"/>
          <p:nvPr>
            <p:ph type="title"/>
          </p:nvPr>
        </p:nvSpPr>
        <p:spPr>
          <a:xfrm>
            <a:off x="265500" y="1233175"/>
            <a:ext cx="4045199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200"/>
            </a:lvl1pPr>
            <a:lvl2pPr algn="ctr">
              <a:spcBef>
                <a:spcPts val="0"/>
              </a:spcBef>
              <a:buSzPct val="100000"/>
              <a:defRPr sz="4200"/>
            </a:lvl2pPr>
            <a:lvl3pPr algn="ctr">
              <a:spcBef>
                <a:spcPts val="0"/>
              </a:spcBef>
              <a:buSzPct val="100000"/>
              <a:defRPr sz="4200"/>
            </a:lvl3pPr>
            <a:lvl4pPr algn="ctr">
              <a:spcBef>
                <a:spcPts val="0"/>
              </a:spcBef>
              <a:buSzPct val="100000"/>
              <a:defRPr sz="4200"/>
            </a:lvl4pPr>
            <a:lvl5pPr algn="ctr">
              <a:spcBef>
                <a:spcPts val="0"/>
              </a:spcBef>
              <a:buSzPct val="100000"/>
              <a:defRPr sz="4200"/>
            </a:lvl5pPr>
            <a:lvl6pPr algn="ctr">
              <a:spcBef>
                <a:spcPts val="0"/>
              </a:spcBef>
              <a:buSzPct val="100000"/>
              <a:defRPr sz="4200"/>
            </a:lvl6pPr>
            <a:lvl7pPr algn="ctr">
              <a:spcBef>
                <a:spcPts val="0"/>
              </a:spcBef>
              <a:buSzPct val="100000"/>
              <a:defRPr sz="4200"/>
            </a:lvl7pPr>
            <a:lvl8pPr algn="ctr">
              <a:spcBef>
                <a:spcPts val="0"/>
              </a:spcBef>
              <a:buSzPct val="100000"/>
              <a:defRPr sz="4200"/>
            </a:lvl8pPr>
            <a:lvl9pPr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7" name="Shape 37"/>
          <p:cNvSpPr txBox="1"/>
          <p:nvPr>
            <p:ph idx="1" type="subTitle"/>
          </p:nvPr>
        </p:nvSpPr>
        <p:spPr>
          <a:xfrm>
            <a:off x="265500" y="2803075"/>
            <a:ext cx="4045199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939500" y="724075"/>
            <a:ext cx="3837000" cy="3695099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2" name="Shape 42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-GB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311700" y="445025"/>
            <a:ext cx="8520599" cy="572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311700" y="1152475"/>
            <a:ext cx="8520599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472457" y="4663216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algn="r">
              <a:spcBef>
                <a:spcPts val="0"/>
              </a:spcBef>
              <a:buNone/>
            </a:pPr>
            <a:fld id="{00000000-1234-1234-1234-123412341234}" type="slidenum">
              <a:rPr lang="en-GB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ctrTitle"/>
          </p:nvPr>
        </p:nvSpPr>
        <p:spPr>
          <a:xfrm>
            <a:off x="311708" y="744575"/>
            <a:ext cx="8520599" cy="20525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Kaj znam in koga poznam</a:t>
            </a:r>
          </a:p>
        </p:txBody>
      </p:sp>
      <p:sp>
        <p:nvSpPr>
          <p:cNvPr id="51" name="Shape 51"/>
          <p:cNvSpPr txBox="1"/>
          <p:nvPr>
            <p:ph idx="1" type="subTitle"/>
          </p:nvPr>
        </p:nvSpPr>
        <p:spPr>
          <a:xfrm>
            <a:off x="311700" y="2834125"/>
            <a:ext cx="8520599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Izvajalec </a:t>
            </a:r>
            <a:r>
              <a:rPr lang="en-GB">
                <a:solidFill>
                  <a:srgbClr val="FF0000"/>
                </a:solidFill>
              </a:rPr>
              <a:t>&gt;&gt; Vstaviti ime in priimek &lt;&lt;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idx="1" type="body"/>
          </p:nvPr>
        </p:nvSpPr>
        <p:spPr>
          <a:xfrm>
            <a:off x="1640700" y="224075"/>
            <a:ext cx="58626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>
                <a:solidFill>
                  <a:srgbClr val="FF0000"/>
                </a:solidFill>
              </a:rPr>
              <a:t>Vstaviti sliko izvajalca med opravljanjem svojega hobija</a:t>
            </a:r>
          </a:p>
        </p:txBody>
      </p:sp>
      <p:pic>
        <p:nvPicPr>
          <p:cNvPr id="57" name="Shape 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0" y="1357312"/>
            <a:ext cx="6096000" cy="2428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" type="body"/>
          </p:nvPr>
        </p:nvSpPr>
        <p:spPr>
          <a:xfrm>
            <a:off x="3889050" y="286800"/>
            <a:ext cx="13659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Delo v paru</a:t>
            </a: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68075" y="1077250"/>
            <a:ext cx="4687499" cy="351562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Shape 64"/>
          <p:cNvSpPr txBox="1"/>
          <p:nvPr/>
        </p:nvSpPr>
        <p:spPr>
          <a:xfrm>
            <a:off x="2403925" y="1602575"/>
            <a:ext cx="2133299" cy="727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 sz="1200"/>
              <a:t>Kaj najraje počneš?</a:t>
            </a:r>
          </a:p>
          <a:p>
            <a:pPr rtl="0">
              <a:spcBef>
                <a:spcPts val="0"/>
              </a:spcBef>
              <a:buNone/>
            </a:pPr>
            <a:r>
              <a:rPr lang="en-GB" sz="1200"/>
              <a:t>Kakšna so tvoja zanimanja?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/>
          </a:p>
          <a:p>
            <a:pPr rtl="0">
              <a:spcBef>
                <a:spcPts val="0"/>
              </a:spcBef>
              <a:buNone/>
            </a:pPr>
            <a:r>
              <a:rPr lang="en-GB" sz="1200"/>
              <a:t>Kaj so tvoji hobiji?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sz="1200"/>
          </a:p>
          <a:p>
            <a:pPr>
              <a:spcBef>
                <a:spcPts val="0"/>
              </a:spcBef>
              <a:buNone/>
            </a:pPr>
            <a:r>
              <a:rPr lang="en-GB" sz="1200"/>
              <a:t>V čem si dobra?</a:t>
            </a:r>
          </a:p>
        </p:txBody>
      </p:sp>
      <p:sp>
        <p:nvSpPr>
          <p:cNvPr id="65" name="Shape 65"/>
          <p:cNvSpPr txBox="1"/>
          <p:nvPr/>
        </p:nvSpPr>
        <p:spPr>
          <a:xfrm>
            <a:off x="5020400" y="1905000"/>
            <a:ext cx="1080599" cy="727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-GB"/>
              <a:t>Najraje na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rPr lang="en-GB"/>
              <a:t>svetu ...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x="3499800" y="230775"/>
            <a:ext cx="2144400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Individualno delo</a:t>
            </a:r>
          </a:p>
        </p:txBody>
      </p:sp>
      <p:sp>
        <p:nvSpPr>
          <p:cNvPr id="71" name="Shape 71"/>
          <p:cNvSpPr/>
          <p:nvPr/>
        </p:nvSpPr>
        <p:spPr>
          <a:xfrm>
            <a:off x="6012625" y="854300"/>
            <a:ext cx="1912199" cy="1303500"/>
          </a:xfrm>
          <a:prstGeom prst="cloudCallout">
            <a:avLst>
              <a:gd fmla="val -84170" name="adj1"/>
              <a:gd fmla="val 126649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Kaj delajo in znajo moji sosedje?</a:t>
            </a:r>
          </a:p>
        </p:txBody>
      </p:sp>
      <p:sp>
        <p:nvSpPr>
          <p:cNvPr id="72" name="Shape 72"/>
          <p:cNvSpPr/>
          <p:nvPr/>
        </p:nvSpPr>
        <p:spPr>
          <a:xfrm>
            <a:off x="1672676" y="1199025"/>
            <a:ext cx="2144400" cy="1386900"/>
          </a:xfrm>
          <a:prstGeom prst="cloudCallout">
            <a:avLst>
              <a:gd fmla="val 49667" name="adj1"/>
              <a:gd fmla="val 92783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Kaj delajo in znajo moji starši?</a:t>
            </a:r>
          </a:p>
        </p:txBody>
      </p:sp>
      <p:sp>
        <p:nvSpPr>
          <p:cNvPr id="73" name="Shape 73"/>
          <p:cNvSpPr/>
          <p:nvPr/>
        </p:nvSpPr>
        <p:spPr>
          <a:xfrm>
            <a:off x="3889800" y="799150"/>
            <a:ext cx="1912199" cy="1303500"/>
          </a:xfrm>
          <a:prstGeom prst="cloudCallout">
            <a:avLst>
              <a:gd fmla="val -2215" name="adj1"/>
              <a:gd fmla="val 125631" name="adj2"/>
            </a:avLst>
          </a:prstGeom>
          <a:solidFill>
            <a:srgbClr val="FFFFFF"/>
          </a:solidFill>
          <a:ln cap="flat" cmpd="sng" w="19050">
            <a:solidFill>
              <a:srgbClr val="1F497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GB"/>
              <a:t>Kaj delajo in znajo moji prijatelji?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2000" y="3217575"/>
            <a:ext cx="1332225" cy="178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idx="1" type="body"/>
          </p:nvPr>
        </p:nvSpPr>
        <p:spPr>
          <a:xfrm>
            <a:off x="201700" y="230775"/>
            <a:ext cx="8987099" cy="347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GB">
                <a:solidFill>
                  <a:srgbClr val="000000"/>
                </a:solidFill>
              </a:rPr>
              <a:t>Sestavite idejo za nov izdelek ali storitev, ki vključuje 3 znanja iz seznama na tabli</a:t>
            </a:r>
          </a:p>
        </p:txBody>
      </p:sp>
      <p:pic>
        <p:nvPicPr>
          <p:cNvPr id="80" name="Shape 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2301" y="1568450"/>
            <a:ext cx="2789599" cy="2894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