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0" r:id="rId2"/>
    <p:sldId id="274" r:id="rId3"/>
    <p:sldId id="289" r:id="rId4"/>
    <p:sldId id="290" r:id="rId5"/>
    <p:sldId id="291" r:id="rId6"/>
    <p:sldId id="293" r:id="rId7"/>
    <p:sldId id="294" r:id="rId8"/>
    <p:sldId id="259" r:id="rId9"/>
  </p:sldIdLst>
  <p:sldSz cx="9144000" cy="6858000" type="screen4x3"/>
  <p:notesSz cx="6888163" cy="100203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0" cy="501015"/>
          </a:xfrm>
          <a:prstGeom prst="rect">
            <a:avLst/>
          </a:prstGeom>
        </p:spPr>
        <p:txBody>
          <a:bodyPr vert="horz" lIns="93156" tIns="46578" rIns="93156" bIns="46578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901699" y="0"/>
            <a:ext cx="2984870" cy="501015"/>
          </a:xfrm>
          <a:prstGeom prst="rect">
            <a:avLst/>
          </a:prstGeom>
        </p:spPr>
        <p:txBody>
          <a:bodyPr vert="horz" lIns="93156" tIns="46578" rIns="93156" bIns="46578" rtlCol="0"/>
          <a:lstStyle>
            <a:lvl1pPr algn="r">
              <a:defRPr sz="1200"/>
            </a:lvl1pPr>
          </a:lstStyle>
          <a:p>
            <a:fld id="{6AA55186-7B4D-4726-99D8-9F0417733496}" type="datetimeFigureOut">
              <a:rPr lang="sl-SI" smtClean="0"/>
              <a:pPr/>
              <a:t>16.12.2015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517546"/>
            <a:ext cx="2984870" cy="501015"/>
          </a:xfrm>
          <a:prstGeom prst="rect">
            <a:avLst/>
          </a:prstGeom>
        </p:spPr>
        <p:txBody>
          <a:bodyPr vert="horz" lIns="93156" tIns="46578" rIns="93156" bIns="46578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901699" y="9517546"/>
            <a:ext cx="2984870" cy="501015"/>
          </a:xfrm>
          <a:prstGeom prst="rect">
            <a:avLst/>
          </a:prstGeom>
        </p:spPr>
        <p:txBody>
          <a:bodyPr vert="horz" lIns="93156" tIns="46578" rIns="93156" bIns="46578" rtlCol="0" anchor="b"/>
          <a:lstStyle>
            <a:lvl1pPr algn="r">
              <a:defRPr sz="1200"/>
            </a:lvl1pPr>
          </a:lstStyle>
          <a:p>
            <a:fld id="{5E40F5B7-4728-4412-B0E0-C6BCB83C228A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xmlns="" val="39294461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0" cy="501015"/>
          </a:xfrm>
          <a:prstGeom prst="rect">
            <a:avLst/>
          </a:prstGeom>
        </p:spPr>
        <p:txBody>
          <a:bodyPr vert="horz" lIns="93156" tIns="46578" rIns="93156" bIns="46578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901699" y="0"/>
            <a:ext cx="2984870" cy="501015"/>
          </a:xfrm>
          <a:prstGeom prst="rect">
            <a:avLst/>
          </a:prstGeom>
        </p:spPr>
        <p:txBody>
          <a:bodyPr vert="horz" lIns="93156" tIns="46578" rIns="93156" bIns="46578" rtlCol="0"/>
          <a:lstStyle>
            <a:lvl1pPr algn="r">
              <a:defRPr sz="1200"/>
            </a:lvl1pPr>
          </a:lstStyle>
          <a:p>
            <a:fld id="{6C54F1E9-BB11-4BF6-B363-835EDBFF761D}" type="datetimeFigureOut">
              <a:rPr lang="sl-SI" smtClean="0"/>
              <a:pPr/>
              <a:t>16.12.2015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50888"/>
            <a:ext cx="5011737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56" tIns="46578" rIns="93156" bIns="46578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3156" tIns="46578" rIns="93156" bIns="46578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0" cy="501015"/>
          </a:xfrm>
          <a:prstGeom prst="rect">
            <a:avLst/>
          </a:prstGeom>
        </p:spPr>
        <p:txBody>
          <a:bodyPr vert="horz" lIns="93156" tIns="46578" rIns="93156" bIns="46578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901699" y="9517546"/>
            <a:ext cx="2984870" cy="501015"/>
          </a:xfrm>
          <a:prstGeom prst="rect">
            <a:avLst/>
          </a:prstGeom>
        </p:spPr>
        <p:txBody>
          <a:bodyPr vert="horz" lIns="93156" tIns="46578" rIns="93156" bIns="46578" rtlCol="0" anchor="b"/>
          <a:lstStyle>
            <a:lvl1pPr algn="r">
              <a:defRPr sz="1200"/>
            </a:lvl1pPr>
          </a:lstStyle>
          <a:p>
            <a:fld id="{1D585F94-189C-489D-9236-DAC639E9B916}" type="slidenum">
              <a:rPr lang="sl-SI" smtClean="0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xmlns="" val="342296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 txBox="1">
            <a:spLocks noGrp="1" noChangeArrowheads="1"/>
          </p:cNvSpPr>
          <p:nvPr/>
        </p:nvSpPr>
        <p:spPr bwMode="auto">
          <a:xfrm>
            <a:off x="3900935" y="9517125"/>
            <a:ext cx="2985622" cy="50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37" tIns="46568" rIns="93137" bIns="46568" anchor="b"/>
          <a:lstStyle/>
          <a:p>
            <a:pPr algn="r"/>
            <a:fld id="{F327F101-3060-4731-AF45-94E040594D9A}" type="slidenum">
              <a:rPr lang="sl-SI" sz="1200">
                <a:latin typeface="Arial" pitchFamily="34" charset="0"/>
              </a:rPr>
              <a:pPr algn="r"/>
              <a:t>1</a:t>
            </a:fld>
            <a:endParaRPr lang="sl-SI" sz="1200" dirty="0">
              <a:latin typeface="Arial" pitchFamily="34" charset="0"/>
            </a:endParaRPr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52475"/>
            <a:ext cx="5010150" cy="3757613"/>
          </a:xfrm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3137" rIns="93137"/>
          <a:lstStyle/>
          <a:p>
            <a:endParaRPr lang="sl-SI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91510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 txBox="1">
            <a:spLocks noGrp="1" noChangeArrowheads="1"/>
          </p:cNvSpPr>
          <p:nvPr/>
        </p:nvSpPr>
        <p:spPr bwMode="auto">
          <a:xfrm>
            <a:off x="3900935" y="9517125"/>
            <a:ext cx="2985622" cy="50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37" tIns="46568" rIns="93137" bIns="46568" anchor="b"/>
          <a:lstStyle/>
          <a:p>
            <a:pPr algn="r"/>
            <a:fld id="{F327F101-3060-4731-AF45-94E040594D9A}" type="slidenum">
              <a:rPr lang="sl-SI" sz="1200">
                <a:latin typeface="Arial" pitchFamily="34" charset="0"/>
              </a:rPr>
              <a:pPr algn="r"/>
              <a:t>8</a:t>
            </a:fld>
            <a:endParaRPr lang="sl-SI" sz="1200" dirty="0">
              <a:latin typeface="Arial" pitchFamily="34" charset="0"/>
            </a:endParaRPr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52475"/>
            <a:ext cx="5010150" cy="3757613"/>
          </a:xfrm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3137" rIns="93137"/>
          <a:lstStyle/>
          <a:p>
            <a:endParaRPr lang="sl-SI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289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l-SI" smtClean="0"/>
              <a:t>Kliknite, če želite urediti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781B8-FAA0-47E8-AE85-FC3A7114183D}" type="datetimeFigureOut">
              <a:rPr lang="sl-SI" smtClean="0"/>
              <a:pPr/>
              <a:t>16.12.2015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C1D80-C403-44A6-B967-54C8EDAD274D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781B8-FAA0-47E8-AE85-FC3A7114183D}" type="datetimeFigureOut">
              <a:rPr lang="sl-SI" smtClean="0"/>
              <a:pPr/>
              <a:t>16.12.2015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C1D80-C403-44A6-B967-54C8EDAD274D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781B8-FAA0-47E8-AE85-FC3A7114183D}" type="datetimeFigureOut">
              <a:rPr lang="sl-SI" smtClean="0"/>
              <a:pPr/>
              <a:t>16.12.2015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C1D80-C403-44A6-B967-54C8EDAD274D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slovni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900" b="0" baseline="0"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3892534"/>
            <a:ext cx="9144000" cy="725531"/>
          </a:xfrm>
          <a:solidFill>
            <a:schemeClr val="bg1">
              <a:alpha val="81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lang="sl-SI" dirty="0" smtClean="0"/>
              <a:t>NASLOV PREZENTACIJE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5941" y="340041"/>
            <a:ext cx="1553070" cy="823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63990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781B8-FAA0-47E8-AE85-FC3A7114183D}" type="datetimeFigureOut">
              <a:rPr lang="sl-SI" smtClean="0"/>
              <a:pPr/>
              <a:t>16.12.2015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C1D80-C403-44A6-B967-54C8EDAD274D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781B8-FAA0-47E8-AE85-FC3A7114183D}" type="datetimeFigureOut">
              <a:rPr lang="sl-SI" smtClean="0"/>
              <a:pPr/>
              <a:t>16.12.2015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C1D80-C403-44A6-B967-54C8EDAD274D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781B8-FAA0-47E8-AE85-FC3A7114183D}" type="datetimeFigureOut">
              <a:rPr lang="sl-SI" smtClean="0"/>
              <a:pPr/>
              <a:t>16.12.2015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C1D80-C403-44A6-B967-54C8EDAD274D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781B8-FAA0-47E8-AE85-FC3A7114183D}" type="datetimeFigureOut">
              <a:rPr lang="sl-SI" smtClean="0"/>
              <a:pPr/>
              <a:t>16.12.2015</a:t>
            </a:fld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C1D80-C403-44A6-B967-54C8EDAD274D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781B8-FAA0-47E8-AE85-FC3A7114183D}" type="datetimeFigureOut">
              <a:rPr lang="sl-SI" smtClean="0"/>
              <a:pPr/>
              <a:t>16.12.2015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C1D80-C403-44A6-B967-54C8EDAD274D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781B8-FAA0-47E8-AE85-FC3A7114183D}" type="datetimeFigureOut">
              <a:rPr lang="sl-SI" smtClean="0"/>
              <a:pPr/>
              <a:t>16.12.2015</a:t>
            </a:fld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C1D80-C403-44A6-B967-54C8EDAD274D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781B8-FAA0-47E8-AE85-FC3A7114183D}" type="datetimeFigureOut">
              <a:rPr lang="sl-SI" smtClean="0"/>
              <a:pPr/>
              <a:t>16.12.2015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C1D80-C403-44A6-B967-54C8EDAD274D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Kliknite, če želite urediti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781B8-FAA0-47E8-AE85-FC3A7114183D}" type="datetimeFigureOut">
              <a:rPr lang="sl-SI" smtClean="0"/>
              <a:pPr/>
              <a:t>16.12.2015</a:t>
            </a:fld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3C1D80-C403-44A6-B967-54C8EDAD274D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smtClean="0"/>
              <a:t>Kliknite, če želite urediti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781B8-FAA0-47E8-AE85-FC3A7114183D}" type="datetimeFigureOut">
              <a:rPr lang="sl-SI" smtClean="0"/>
              <a:pPr/>
              <a:t>16.12.2015</a:t>
            </a:fld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3C1D80-C403-44A6-B967-54C8EDAD274D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ravokotnik 18"/>
          <p:cNvSpPr/>
          <p:nvPr/>
        </p:nvSpPr>
        <p:spPr>
          <a:xfrm>
            <a:off x="251520" y="1290249"/>
            <a:ext cx="8892480" cy="425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2600"/>
              </a:lnSpc>
            </a:pPr>
            <a:endParaRPr lang="sl-SI" sz="1600" b="0" dirty="0" smtClean="0">
              <a:solidFill>
                <a:schemeClr val="bg2"/>
              </a:solidFill>
              <a:latin typeface="Calibri" pitchFamily="34" charset="0"/>
            </a:endParaRPr>
          </a:p>
        </p:txBody>
      </p:sp>
      <p:sp>
        <p:nvSpPr>
          <p:cNvPr id="9" name="PoljeZBesedilom 8"/>
          <p:cNvSpPr txBox="1"/>
          <p:nvPr/>
        </p:nvSpPr>
        <p:spPr>
          <a:xfrm>
            <a:off x="467544" y="1628800"/>
            <a:ext cx="835292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sl-SI" sz="2500" dirty="0">
              <a:solidFill>
                <a:schemeClr val="bg2"/>
              </a:solidFill>
              <a:latin typeface="Trebuchet MS" pitchFamily="34" charset="0"/>
            </a:endParaRPr>
          </a:p>
        </p:txBody>
      </p:sp>
      <p:sp>
        <p:nvSpPr>
          <p:cNvPr id="14" name="Pravokotnik 13"/>
          <p:cNvSpPr/>
          <p:nvPr/>
        </p:nvSpPr>
        <p:spPr>
          <a:xfrm>
            <a:off x="323528" y="692696"/>
            <a:ext cx="792088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sl-SI" sz="5400" dirty="0" smtClean="0"/>
          </a:p>
          <a:p>
            <a:pPr algn="ctr"/>
            <a:endParaRPr lang="sl-SI" sz="5400" dirty="0" smtClean="0"/>
          </a:p>
          <a:p>
            <a:pPr algn="ctr"/>
            <a:r>
              <a:rPr lang="en-GB" sz="3600" dirty="0" err="1" smtClean="0"/>
              <a:t>Avto</a:t>
            </a:r>
            <a:r>
              <a:rPr lang="en-GB" sz="3600" dirty="0" smtClean="0"/>
              <a:t> + </a:t>
            </a:r>
            <a:r>
              <a:rPr lang="en-GB" sz="3600" dirty="0" err="1" smtClean="0"/>
              <a:t>restavracija</a:t>
            </a:r>
            <a:r>
              <a:rPr lang="en-GB" sz="3600" dirty="0" smtClean="0"/>
              <a:t> = </a:t>
            </a:r>
            <a:r>
              <a:rPr lang="en-GB" sz="3600" dirty="0" smtClean="0"/>
              <a:t>?</a:t>
            </a:r>
            <a:endParaRPr lang="sl-SI" sz="3600" dirty="0" smtClean="0"/>
          </a:p>
          <a:p>
            <a:pPr algn="ctr"/>
            <a:endParaRPr lang="sl-SI" sz="3600" i="1" spc="-150" dirty="0" smtClean="0">
              <a:solidFill>
                <a:schemeClr val="bg2"/>
              </a:solidFill>
              <a:latin typeface="Trebuchet MS" pitchFamily="34" charset="0"/>
            </a:endParaRPr>
          </a:p>
          <a:p>
            <a:pPr algn="ctr"/>
            <a:r>
              <a:rPr lang="sl-SI" sz="3600" dirty="0" smtClean="0"/>
              <a:t>Kreativna naloga</a:t>
            </a:r>
          </a:p>
          <a:p>
            <a:pPr algn="ctr"/>
            <a:r>
              <a:rPr lang="sl-SI" i="1" spc="-150" dirty="0" smtClean="0">
                <a:solidFill>
                  <a:schemeClr val="bg2"/>
                </a:solidFill>
                <a:latin typeface="Trebuchet MS" pitchFamily="34" charset="0"/>
              </a:rPr>
              <a:t> </a:t>
            </a:r>
            <a:endParaRPr lang="sl-SI" dirty="0">
              <a:solidFill>
                <a:schemeClr val="bg2"/>
              </a:solidFill>
              <a:latin typeface="Trebuchet MS" pitchFamily="34" charset="0"/>
            </a:endParaRPr>
          </a:p>
        </p:txBody>
      </p:sp>
      <p:sp>
        <p:nvSpPr>
          <p:cNvPr id="11" name="Ograda številke diapoz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428610-74DF-4340-9FFB-77C5F8624D05}" type="slidenum">
              <a:rPr lang="sl-SI" smtClean="0">
                <a:solidFill>
                  <a:schemeClr val="bg2"/>
                </a:solidFill>
              </a:rPr>
              <a:pPr>
                <a:defRPr/>
              </a:pPr>
              <a:t>1</a:t>
            </a:fld>
            <a:endParaRPr lang="sl-SI">
              <a:solidFill>
                <a:schemeClr val="bg2"/>
              </a:solidFill>
            </a:endParaRPr>
          </a:p>
        </p:txBody>
      </p:sp>
      <p:sp>
        <p:nvSpPr>
          <p:cNvPr id="16" name="Pravokotnik 15"/>
          <p:cNvSpPr/>
          <p:nvPr/>
        </p:nvSpPr>
        <p:spPr>
          <a:xfrm>
            <a:off x="5724128" y="4724851"/>
            <a:ext cx="39604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sl-SI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>
              <a:lnSpc>
                <a:spcPct val="150000"/>
              </a:lnSpc>
            </a:pPr>
            <a:endParaRPr lang="sl-SI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>
              <a:lnSpc>
                <a:spcPct val="150000"/>
              </a:lnSpc>
            </a:pPr>
            <a:r>
              <a:rPr lang="sl-SI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Boris Kunilo</a:t>
            </a:r>
          </a:p>
          <a:p>
            <a:pPr>
              <a:lnSpc>
                <a:spcPct val="150000"/>
              </a:lnSpc>
            </a:pPr>
            <a:r>
              <a:rPr lang="sl-SI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SPIRIT Slovenija, javna agencija</a:t>
            </a:r>
            <a:endParaRPr lang="sl-SI" sz="1400" b="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sp>
        <p:nvSpPr>
          <p:cNvPr id="10" name="Pravokotnik 9"/>
          <p:cNvSpPr/>
          <p:nvPr/>
        </p:nvSpPr>
        <p:spPr>
          <a:xfrm>
            <a:off x="395536" y="6027836"/>
            <a:ext cx="39604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sl-SI" sz="1800" b="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Ljubljana, </a:t>
            </a:r>
            <a:r>
              <a:rPr lang="sl-SI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16</a:t>
            </a:r>
            <a:r>
              <a:rPr lang="sl-SI" sz="1800" b="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.12.2015</a:t>
            </a:r>
            <a:endParaRPr lang="sl-SI" sz="1800" b="0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203847" cy="169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avokotnik 8"/>
          <p:cNvSpPr/>
          <p:nvPr/>
        </p:nvSpPr>
        <p:spPr>
          <a:xfrm>
            <a:off x="3478384" y="764704"/>
            <a:ext cx="5198531" cy="604169"/>
          </a:xfrm>
          <a:prstGeom prst="rect">
            <a:avLst/>
          </a:prstGeom>
        </p:spPr>
        <p:txBody>
          <a:bodyPr wrap="square" lIns="80165" tIns="40083" rIns="80165" bIns="40083">
            <a:spAutoFit/>
          </a:bodyPr>
          <a:lstStyle/>
          <a:p>
            <a:pPr algn="ctr"/>
            <a:r>
              <a:rPr lang="sl-SI" sz="2000" b="1" dirty="0" smtClean="0">
                <a:solidFill>
                  <a:schemeClr val="tx2">
                    <a:lumMod val="75000"/>
                  </a:schemeClr>
                </a:solidFill>
                <a:latin typeface="Myriad Pro Cond"/>
              </a:rPr>
              <a:t>Razložite avtomobil marsovcu!</a:t>
            </a:r>
          </a:p>
          <a:p>
            <a:pPr algn="ctr"/>
            <a:endParaRPr lang="en-GB" sz="1400" b="1" dirty="0">
              <a:solidFill>
                <a:schemeClr val="tx2">
                  <a:lumMod val="75000"/>
                </a:schemeClr>
              </a:solidFill>
              <a:latin typeface="Myriad Pro Cond"/>
            </a:endParaRPr>
          </a:p>
        </p:txBody>
      </p:sp>
      <p:sp>
        <p:nvSpPr>
          <p:cNvPr id="16" name="Line 26"/>
          <p:cNvSpPr>
            <a:spLocks noChangeShapeType="1"/>
          </p:cNvSpPr>
          <p:nvPr/>
        </p:nvSpPr>
        <p:spPr bwMode="auto">
          <a:xfrm>
            <a:off x="1907704" y="1124744"/>
            <a:ext cx="6602332" cy="0"/>
          </a:xfrm>
          <a:prstGeom prst="line">
            <a:avLst/>
          </a:prstGeom>
          <a:noFill/>
          <a:ln w="28575">
            <a:solidFill>
              <a:srgbClr val="83983D"/>
            </a:solidFill>
            <a:round/>
            <a:headEnd/>
            <a:tailEnd type="triangle" w="med" len="med"/>
          </a:ln>
        </p:spPr>
        <p:txBody>
          <a:bodyPr lIns="80165" tIns="40083" rIns="80165" bIns="40083"/>
          <a:lstStyle/>
          <a:p>
            <a:endParaRPr lang="sl-SI"/>
          </a:p>
        </p:txBody>
      </p:sp>
      <p:sp>
        <p:nvSpPr>
          <p:cNvPr id="10" name="Pravokotnik 9"/>
          <p:cNvSpPr/>
          <p:nvPr/>
        </p:nvSpPr>
        <p:spPr>
          <a:xfrm>
            <a:off x="179512" y="1412776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sl-SI" dirty="0" smtClean="0">
              <a:solidFill>
                <a:srgbClr val="003366"/>
              </a:solidFill>
              <a:latin typeface="Trebuchet MS" pitchFamily="34" charset="0"/>
            </a:endParaRPr>
          </a:p>
          <a:p>
            <a:pPr algn="ctr"/>
            <a:endParaRPr lang="sl-SI" dirty="0" smtClean="0">
              <a:solidFill>
                <a:srgbClr val="003366"/>
              </a:solidFill>
              <a:latin typeface="Trebuchet MS" pitchFamily="34" charset="0"/>
            </a:endParaRPr>
          </a:p>
          <a:p>
            <a:pPr algn="ctr"/>
            <a:r>
              <a:rPr lang="sl-SI" dirty="0" smtClean="0">
                <a:solidFill>
                  <a:srgbClr val="003366"/>
                </a:solidFill>
                <a:latin typeface="Trebuchet MS" pitchFamily="34" charset="0"/>
              </a:rPr>
              <a:t> </a:t>
            </a:r>
            <a:endParaRPr lang="sl-SI" dirty="0"/>
          </a:p>
        </p:txBody>
      </p:sp>
      <p:sp>
        <p:nvSpPr>
          <p:cNvPr id="21" name="Pravokotnik 20"/>
          <p:cNvSpPr/>
          <p:nvPr/>
        </p:nvSpPr>
        <p:spPr>
          <a:xfrm>
            <a:off x="1043608" y="1874441"/>
            <a:ext cx="72728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l-SI" sz="2400" dirty="0" smtClean="0"/>
          </a:p>
          <a:p>
            <a:endParaRPr lang="sl-SI" sz="2400" dirty="0"/>
          </a:p>
          <a:p>
            <a:pPr lvl="0" fontAlgn="base"/>
            <a:endParaRPr lang="sl-SI" sz="2400" dirty="0" smtClean="0"/>
          </a:p>
          <a:p>
            <a:pPr lvl="0" fontAlgn="base"/>
            <a:endParaRPr lang="sl-SI" sz="2400" dirty="0" smtClean="0"/>
          </a:p>
          <a:p>
            <a:pPr lvl="0" fontAlgn="base"/>
            <a:endParaRPr lang="sl-SI" sz="2400" dirty="0" smtClean="0"/>
          </a:p>
          <a:p>
            <a:pPr lvl="0" fontAlgn="base"/>
            <a:endParaRPr lang="sl-SI" sz="2400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03847" cy="169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Shape 61"/>
          <p:cNvPicPr preferRelativeResize="0"/>
          <p:nvPr/>
        </p:nvPicPr>
        <p:blipFill>
          <a:blip r:embed="rId3" cstate="print">
            <a:alphaModFix/>
          </a:blip>
          <a:stretch>
            <a:fillRect/>
          </a:stretch>
        </p:blipFill>
        <p:spPr>
          <a:xfrm>
            <a:off x="467544" y="2132856"/>
            <a:ext cx="2588550" cy="1294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Shape 60"/>
          <p:cNvPicPr preferRelativeResize="0"/>
          <p:nvPr/>
        </p:nvPicPr>
        <p:blipFill>
          <a:blip r:embed="rId4" cstate="print">
            <a:alphaModFix/>
          </a:blip>
          <a:stretch>
            <a:fillRect/>
          </a:stretch>
        </p:blipFill>
        <p:spPr>
          <a:xfrm>
            <a:off x="4788024" y="4005064"/>
            <a:ext cx="1249849" cy="1625825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Shape 58"/>
          <p:cNvSpPr txBox="1">
            <a:spLocks/>
          </p:cNvSpPr>
          <p:nvPr/>
        </p:nvSpPr>
        <p:spPr>
          <a:xfrm rot="1168433">
            <a:off x="5547725" y="2854911"/>
            <a:ext cx="726899" cy="2225708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342900" lvl="0" indent="-342900" algn="ctr">
              <a:defRPr/>
            </a:pPr>
            <a:r>
              <a:rPr lang="en-GB" sz="4800" dirty="0" smtClean="0">
                <a:solidFill>
                  <a:srgbClr val="000000"/>
                </a:solidFill>
              </a:rPr>
              <a:t>?</a:t>
            </a:r>
            <a:endParaRPr lang="en-GB" sz="4800" dirty="0">
              <a:solidFill>
                <a:srgbClr val="000000"/>
              </a:solidFill>
            </a:endParaRPr>
          </a:p>
        </p:txBody>
      </p:sp>
      <p:sp>
        <p:nvSpPr>
          <p:cNvPr id="17" name="Pravokotnik 16"/>
          <p:cNvSpPr/>
          <p:nvPr/>
        </p:nvSpPr>
        <p:spPr>
          <a:xfrm>
            <a:off x="4932040" y="2852936"/>
            <a:ext cx="10081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defRPr/>
            </a:pPr>
            <a:r>
              <a:rPr lang="en-GB" sz="4800" dirty="0" smtClean="0">
                <a:solidFill>
                  <a:srgbClr val="000000"/>
                </a:solidFill>
              </a:rPr>
              <a:t>?</a:t>
            </a:r>
            <a:endParaRPr lang="en-GB" sz="4800" dirty="0">
              <a:solidFill>
                <a:srgbClr val="000000"/>
              </a:solidFill>
            </a:endParaRPr>
          </a:p>
        </p:txBody>
      </p:sp>
      <p:sp>
        <p:nvSpPr>
          <p:cNvPr id="18" name="Pravokotnik 17"/>
          <p:cNvSpPr/>
          <p:nvPr/>
        </p:nvSpPr>
        <p:spPr>
          <a:xfrm rot="20553383">
            <a:off x="4670340" y="3117629"/>
            <a:ext cx="5024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defRPr/>
            </a:pPr>
            <a:r>
              <a:rPr lang="en-GB" sz="4800" dirty="0" smtClean="0">
                <a:solidFill>
                  <a:srgbClr val="000000"/>
                </a:solidFill>
              </a:rPr>
              <a:t>?</a:t>
            </a:r>
            <a:endParaRPr lang="en-GB" sz="4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500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avokotnik 8"/>
          <p:cNvSpPr/>
          <p:nvPr/>
        </p:nvSpPr>
        <p:spPr>
          <a:xfrm>
            <a:off x="3478384" y="764704"/>
            <a:ext cx="5198531" cy="604169"/>
          </a:xfrm>
          <a:prstGeom prst="rect">
            <a:avLst/>
          </a:prstGeom>
        </p:spPr>
        <p:txBody>
          <a:bodyPr wrap="square" lIns="80165" tIns="40083" rIns="80165" bIns="40083">
            <a:spAutoFit/>
          </a:bodyPr>
          <a:lstStyle/>
          <a:p>
            <a:pPr algn="ctr"/>
            <a:r>
              <a:rPr lang="sl-SI" sz="2000" b="1" dirty="0" smtClean="0">
                <a:solidFill>
                  <a:schemeClr val="tx2">
                    <a:lumMod val="75000"/>
                  </a:schemeClr>
                </a:solidFill>
                <a:latin typeface="Myriad Pro Cond"/>
              </a:rPr>
              <a:t>Razložite restavracijo marsovcu?</a:t>
            </a:r>
          </a:p>
          <a:p>
            <a:pPr algn="ctr"/>
            <a:endParaRPr lang="en-GB" sz="1400" b="1" dirty="0">
              <a:solidFill>
                <a:schemeClr val="tx2">
                  <a:lumMod val="75000"/>
                </a:schemeClr>
              </a:solidFill>
              <a:latin typeface="Myriad Pro Cond"/>
            </a:endParaRPr>
          </a:p>
        </p:txBody>
      </p:sp>
      <p:sp>
        <p:nvSpPr>
          <p:cNvPr id="16" name="Line 26"/>
          <p:cNvSpPr>
            <a:spLocks noChangeShapeType="1"/>
          </p:cNvSpPr>
          <p:nvPr/>
        </p:nvSpPr>
        <p:spPr bwMode="auto">
          <a:xfrm>
            <a:off x="1907704" y="1124744"/>
            <a:ext cx="6602332" cy="0"/>
          </a:xfrm>
          <a:prstGeom prst="line">
            <a:avLst/>
          </a:prstGeom>
          <a:noFill/>
          <a:ln w="28575">
            <a:solidFill>
              <a:srgbClr val="83983D"/>
            </a:solidFill>
            <a:round/>
            <a:headEnd/>
            <a:tailEnd type="triangle" w="med" len="med"/>
          </a:ln>
        </p:spPr>
        <p:txBody>
          <a:bodyPr lIns="80165" tIns="40083" rIns="80165" bIns="40083"/>
          <a:lstStyle/>
          <a:p>
            <a:endParaRPr lang="sl-SI"/>
          </a:p>
        </p:txBody>
      </p:sp>
      <p:sp>
        <p:nvSpPr>
          <p:cNvPr id="10" name="Pravokotnik 9"/>
          <p:cNvSpPr/>
          <p:nvPr/>
        </p:nvSpPr>
        <p:spPr>
          <a:xfrm>
            <a:off x="179512" y="1412776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sl-SI" dirty="0" smtClean="0">
              <a:solidFill>
                <a:srgbClr val="003366"/>
              </a:solidFill>
              <a:latin typeface="Trebuchet MS" pitchFamily="34" charset="0"/>
            </a:endParaRPr>
          </a:p>
          <a:p>
            <a:pPr algn="ctr"/>
            <a:endParaRPr lang="sl-SI" dirty="0" smtClean="0">
              <a:solidFill>
                <a:srgbClr val="003366"/>
              </a:solidFill>
              <a:latin typeface="Trebuchet MS" pitchFamily="34" charset="0"/>
            </a:endParaRPr>
          </a:p>
          <a:p>
            <a:pPr algn="ctr"/>
            <a:r>
              <a:rPr lang="sl-SI" dirty="0" smtClean="0">
                <a:solidFill>
                  <a:srgbClr val="003366"/>
                </a:solidFill>
                <a:latin typeface="Trebuchet MS" pitchFamily="34" charset="0"/>
              </a:rPr>
              <a:t> </a:t>
            </a:r>
            <a:endParaRPr lang="sl-SI" dirty="0"/>
          </a:p>
        </p:txBody>
      </p:sp>
      <p:sp>
        <p:nvSpPr>
          <p:cNvPr id="21" name="Pravokotnik 20"/>
          <p:cNvSpPr/>
          <p:nvPr/>
        </p:nvSpPr>
        <p:spPr>
          <a:xfrm>
            <a:off x="1043608" y="1874441"/>
            <a:ext cx="72728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l-SI" sz="2400" dirty="0" smtClean="0"/>
          </a:p>
          <a:p>
            <a:endParaRPr lang="sl-SI" sz="2400" dirty="0"/>
          </a:p>
          <a:p>
            <a:pPr lvl="0" fontAlgn="base"/>
            <a:endParaRPr lang="sl-SI" sz="2400" dirty="0" smtClean="0"/>
          </a:p>
          <a:p>
            <a:pPr lvl="0" fontAlgn="base"/>
            <a:endParaRPr lang="sl-SI" sz="2400" dirty="0" smtClean="0"/>
          </a:p>
          <a:p>
            <a:pPr lvl="0" fontAlgn="base"/>
            <a:endParaRPr lang="sl-SI" sz="2400" dirty="0" smtClean="0"/>
          </a:p>
          <a:p>
            <a:pPr lvl="0" fontAlgn="base"/>
            <a:endParaRPr lang="sl-SI" sz="2400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03847" cy="169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Shape 60"/>
          <p:cNvPicPr preferRelativeResize="0"/>
          <p:nvPr/>
        </p:nvPicPr>
        <p:blipFill>
          <a:blip r:embed="rId3" cstate="print">
            <a:alphaModFix/>
          </a:blip>
          <a:stretch>
            <a:fillRect/>
          </a:stretch>
        </p:blipFill>
        <p:spPr>
          <a:xfrm>
            <a:off x="4788024" y="4005064"/>
            <a:ext cx="1249849" cy="1625825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Shape 58"/>
          <p:cNvSpPr txBox="1">
            <a:spLocks/>
          </p:cNvSpPr>
          <p:nvPr/>
        </p:nvSpPr>
        <p:spPr>
          <a:xfrm rot="1168433">
            <a:off x="5547725" y="2854911"/>
            <a:ext cx="726899" cy="2225708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342900" lvl="0" indent="-342900" algn="ctr">
              <a:defRPr/>
            </a:pPr>
            <a:r>
              <a:rPr lang="en-GB" sz="4800" dirty="0" smtClean="0">
                <a:solidFill>
                  <a:srgbClr val="000000"/>
                </a:solidFill>
              </a:rPr>
              <a:t>?</a:t>
            </a:r>
            <a:endParaRPr lang="en-GB" sz="4800" dirty="0">
              <a:solidFill>
                <a:srgbClr val="000000"/>
              </a:solidFill>
            </a:endParaRPr>
          </a:p>
        </p:txBody>
      </p:sp>
      <p:sp>
        <p:nvSpPr>
          <p:cNvPr id="17" name="Pravokotnik 16"/>
          <p:cNvSpPr/>
          <p:nvPr/>
        </p:nvSpPr>
        <p:spPr>
          <a:xfrm>
            <a:off x="4932040" y="2852936"/>
            <a:ext cx="10081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defRPr/>
            </a:pPr>
            <a:r>
              <a:rPr lang="en-GB" sz="4800" dirty="0" smtClean="0">
                <a:solidFill>
                  <a:srgbClr val="000000"/>
                </a:solidFill>
              </a:rPr>
              <a:t>?</a:t>
            </a:r>
            <a:endParaRPr lang="en-GB" sz="4800" dirty="0">
              <a:solidFill>
                <a:srgbClr val="000000"/>
              </a:solidFill>
            </a:endParaRPr>
          </a:p>
        </p:txBody>
      </p:sp>
      <p:sp>
        <p:nvSpPr>
          <p:cNvPr id="18" name="Pravokotnik 17"/>
          <p:cNvSpPr/>
          <p:nvPr/>
        </p:nvSpPr>
        <p:spPr>
          <a:xfrm rot="20553383">
            <a:off x="4670340" y="3117629"/>
            <a:ext cx="5024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defRPr/>
            </a:pPr>
            <a:r>
              <a:rPr lang="en-GB" sz="4800" dirty="0" smtClean="0">
                <a:solidFill>
                  <a:srgbClr val="000000"/>
                </a:solidFill>
              </a:rPr>
              <a:t>?</a:t>
            </a:r>
            <a:endParaRPr lang="en-GB" sz="4800" dirty="0">
              <a:solidFill>
                <a:srgbClr val="000000"/>
              </a:solidFill>
            </a:endParaRPr>
          </a:p>
        </p:txBody>
      </p:sp>
      <p:pic>
        <p:nvPicPr>
          <p:cNvPr id="12" name="Shape 70"/>
          <p:cNvPicPr preferRelativeResize="0"/>
          <p:nvPr/>
        </p:nvPicPr>
        <p:blipFill>
          <a:blip r:embed="rId4" cstate="print">
            <a:alphaModFix/>
          </a:blip>
          <a:stretch>
            <a:fillRect/>
          </a:stretch>
        </p:blipFill>
        <p:spPr>
          <a:xfrm>
            <a:off x="1043608" y="1772816"/>
            <a:ext cx="1551099" cy="18451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97500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avokotnik 8"/>
          <p:cNvSpPr/>
          <p:nvPr/>
        </p:nvSpPr>
        <p:spPr>
          <a:xfrm>
            <a:off x="3478384" y="764704"/>
            <a:ext cx="5198531" cy="911946"/>
          </a:xfrm>
          <a:prstGeom prst="rect">
            <a:avLst/>
          </a:prstGeom>
        </p:spPr>
        <p:txBody>
          <a:bodyPr wrap="square" lIns="80165" tIns="40083" rIns="80165" bIns="40083">
            <a:spAutoFit/>
          </a:bodyPr>
          <a:lstStyle/>
          <a:p>
            <a:pPr algn="ctr"/>
            <a:r>
              <a:rPr lang="sl-SI" sz="2000" b="1" dirty="0" smtClean="0">
                <a:solidFill>
                  <a:schemeClr val="tx2">
                    <a:lumMod val="75000"/>
                  </a:schemeClr>
                </a:solidFill>
                <a:latin typeface="Myriad Pro Cond"/>
              </a:rPr>
              <a:t>Izboljšajte avtomobil z rešitvami iz restavracije</a:t>
            </a:r>
          </a:p>
          <a:p>
            <a:pPr algn="ctr"/>
            <a:endParaRPr lang="en-GB" sz="1400" b="1" dirty="0">
              <a:solidFill>
                <a:schemeClr val="tx2">
                  <a:lumMod val="75000"/>
                </a:schemeClr>
              </a:solidFill>
              <a:latin typeface="Myriad Pro Cond"/>
            </a:endParaRPr>
          </a:p>
        </p:txBody>
      </p:sp>
      <p:sp>
        <p:nvSpPr>
          <p:cNvPr id="16" name="Line 26"/>
          <p:cNvSpPr>
            <a:spLocks noChangeShapeType="1"/>
          </p:cNvSpPr>
          <p:nvPr/>
        </p:nvSpPr>
        <p:spPr bwMode="auto">
          <a:xfrm>
            <a:off x="1907704" y="1124744"/>
            <a:ext cx="6602332" cy="0"/>
          </a:xfrm>
          <a:prstGeom prst="line">
            <a:avLst/>
          </a:prstGeom>
          <a:noFill/>
          <a:ln w="28575">
            <a:solidFill>
              <a:srgbClr val="83983D"/>
            </a:solidFill>
            <a:round/>
            <a:headEnd/>
            <a:tailEnd type="triangle" w="med" len="med"/>
          </a:ln>
        </p:spPr>
        <p:txBody>
          <a:bodyPr lIns="80165" tIns="40083" rIns="80165" bIns="40083"/>
          <a:lstStyle/>
          <a:p>
            <a:endParaRPr lang="sl-SI"/>
          </a:p>
        </p:txBody>
      </p:sp>
      <p:sp>
        <p:nvSpPr>
          <p:cNvPr id="10" name="Pravokotnik 9"/>
          <p:cNvSpPr/>
          <p:nvPr/>
        </p:nvSpPr>
        <p:spPr>
          <a:xfrm>
            <a:off x="179512" y="1412776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sl-SI" dirty="0" smtClean="0">
              <a:solidFill>
                <a:srgbClr val="003366"/>
              </a:solidFill>
              <a:latin typeface="Trebuchet MS" pitchFamily="34" charset="0"/>
            </a:endParaRPr>
          </a:p>
          <a:p>
            <a:pPr algn="ctr"/>
            <a:endParaRPr lang="sl-SI" dirty="0" smtClean="0">
              <a:solidFill>
                <a:srgbClr val="003366"/>
              </a:solidFill>
              <a:latin typeface="Trebuchet MS" pitchFamily="34" charset="0"/>
            </a:endParaRPr>
          </a:p>
          <a:p>
            <a:pPr algn="ctr"/>
            <a:r>
              <a:rPr lang="sl-SI" dirty="0" smtClean="0">
                <a:solidFill>
                  <a:srgbClr val="003366"/>
                </a:solidFill>
                <a:latin typeface="Trebuchet MS" pitchFamily="34" charset="0"/>
              </a:rPr>
              <a:t> </a:t>
            </a:r>
            <a:endParaRPr lang="sl-SI" dirty="0"/>
          </a:p>
        </p:txBody>
      </p:sp>
      <p:sp>
        <p:nvSpPr>
          <p:cNvPr id="21" name="Pravokotnik 20"/>
          <p:cNvSpPr/>
          <p:nvPr/>
        </p:nvSpPr>
        <p:spPr>
          <a:xfrm>
            <a:off x="1043608" y="1874441"/>
            <a:ext cx="72728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l-SI" sz="2400" dirty="0" smtClean="0"/>
          </a:p>
          <a:p>
            <a:endParaRPr lang="sl-SI" sz="2400" dirty="0"/>
          </a:p>
          <a:p>
            <a:pPr lvl="0" fontAlgn="base"/>
            <a:endParaRPr lang="sl-SI" sz="2400" dirty="0" smtClean="0"/>
          </a:p>
          <a:p>
            <a:pPr lvl="0" fontAlgn="base"/>
            <a:endParaRPr lang="sl-SI" sz="2400" dirty="0" smtClean="0"/>
          </a:p>
          <a:p>
            <a:pPr lvl="0" fontAlgn="base"/>
            <a:endParaRPr lang="sl-SI" sz="2400" dirty="0" smtClean="0"/>
          </a:p>
          <a:p>
            <a:pPr lvl="0" fontAlgn="base"/>
            <a:endParaRPr lang="sl-SI" sz="2400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03847" cy="169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Shape 58"/>
          <p:cNvSpPr txBox="1">
            <a:spLocks/>
          </p:cNvSpPr>
          <p:nvPr/>
        </p:nvSpPr>
        <p:spPr>
          <a:xfrm rot="1168433">
            <a:off x="5547725" y="2854911"/>
            <a:ext cx="726899" cy="2225708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342900" lvl="0" indent="-342900" algn="ctr">
              <a:defRPr/>
            </a:pPr>
            <a:endParaRPr lang="sl-SI" sz="4800" dirty="0" smtClean="0">
              <a:solidFill>
                <a:srgbClr val="000000"/>
              </a:solidFill>
            </a:endParaRPr>
          </a:p>
          <a:p>
            <a:pPr marL="342900" lvl="0" indent="-342900" algn="ctr">
              <a:defRPr/>
            </a:pPr>
            <a:endParaRPr lang="en-GB" sz="4800" dirty="0">
              <a:solidFill>
                <a:srgbClr val="000000"/>
              </a:solidFill>
            </a:endParaRPr>
          </a:p>
        </p:txBody>
      </p:sp>
      <p:pic>
        <p:nvPicPr>
          <p:cNvPr id="12" name="Shape 70"/>
          <p:cNvPicPr preferRelativeResize="0"/>
          <p:nvPr/>
        </p:nvPicPr>
        <p:blipFill>
          <a:blip r:embed="rId3" cstate="print">
            <a:alphaModFix/>
          </a:blip>
          <a:stretch>
            <a:fillRect/>
          </a:stretch>
        </p:blipFill>
        <p:spPr>
          <a:xfrm>
            <a:off x="1187624" y="2348880"/>
            <a:ext cx="1551099" cy="1845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Shape 61"/>
          <p:cNvPicPr preferRelativeResize="0"/>
          <p:nvPr/>
        </p:nvPicPr>
        <p:blipFill>
          <a:blip r:embed="rId4" cstate="print">
            <a:alphaModFix/>
          </a:blip>
          <a:stretch>
            <a:fillRect/>
          </a:stretch>
        </p:blipFill>
        <p:spPr>
          <a:xfrm>
            <a:off x="5364088" y="2564904"/>
            <a:ext cx="2588550" cy="12942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97500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avokotnik 8"/>
          <p:cNvSpPr/>
          <p:nvPr/>
        </p:nvSpPr>
        <p:spPr>
          <a:xfrm>
            <a:off x="3478384" y="764704"/>
            <a:ext cx="5198531" cy="696502"/>
          </a:xfrm>
          <a:prstGeom prst="rect">
            <a:avLst/>
          </a:prstGeom>
        </p:spPr>
        <p:txBody>
          <a:bodyPr wrap="square" lIns="80165" tIns="40083" rIns="80165" bIns="40083">
            <a:spAutoFit/>
          </a:bodyPr>
          <a:lstStyle/>
          <a:p>
            <a:pPr algn="ctr"/>
            <a:r>
              <a:rPr lang="sl-SI" sz="2000" b="1" dirty="0" smtClean="0">
                <a:solidFill>
                  <a:schemeClr val="tx2">
                    <a:lumMod val="75000"/>
                  </a:schemeClr>
                </a:solidFill>
                <a:latin typeface="Myriad Pro Cond"/>
              </a:rPr>
              <a:t>Predstavitev idej: Izboljšanje avtomobila z rešitvami iz restavracije</a:t>
            </a:r>
            <a:endParaRPr lang="en-GB" sz="1400" b="1" dirty="0">
              <a:solidFill>
                <a:schemeClr val="tx2">
                  <a:lumMod val="75000"/>
                </a:schemeClr>
              </a:solidFill>
              <a:latin typeface="Myriad Pro Cond"/>
            </a:endParaRPr>
          </a:p>
        </p:txBody>
      </p:sp>
      <p:sp>
        <p:nvSpPr>
          <p:cNvPr id="16" name="Line 26"/>
          <p:cNvSpPr>
            <a:spLocks noChangeShapeType="1"/>
          </p:cNvSpPr>
          <p:nvPr/>
        </p:nvSpPr>
        <p:spPr bwMode="auto">
          <a:xfrm>
            <a:off x="1907704" y="1124744"/>
            <a:ext cx="6602332" cy="0"/>
          </a:xfrm>
          <a:prstGeom prst="line">
            <a:avLst/>
          </a:prstGeom>
          <a:noFill/>
          <a:ln w="28575">
            <a:solidFill>
              <a:srgbClr val="83983D"/>
            </a:solidFill>
            <a:round/>
            <a:headEnd/>
            <a:tailEnd type="triangle" w="med" len="med"/>
          </a:ln>
        </p:spPr>
        <p:txBody>
          <a:bodyPr lIns="80165" tIns="40083" rIns="80165" bIns="40083"/>
          <a:lstStyle/>
          <a:p>
            <a:endParaRPr lang="sl-SI"/>
          </a:p>
        </p:txBody>
      </p:sp>
      <p:sp>
        <p:nvSpPr>
          <p:cNvPr id="10" name="Pravokotnik 9"/>
          <p:cNvSpPr/>
          <p:nvPr/>
        </p:nvSpPr>
        <p:spPr>
          <a:xfrm>
            <a:off x="179512" y="1412776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sl-SI" dirty="0" smtClean="0">
              <a:solidFill>
                <a:srgbClr val="003366"/>
              </a:solidFill>
              <a:latin typeface="Trebuchet MS" pitchFamily="34" charset="0"/>
            </a:endParaRPr>
          </a:p>
          <a:p>
            <a:pPr algn="ctr"/>
            <a:endParaRPr lang="sl-SI" dirty="0" smtClean="0">
              <a:solidFill>
                <a:srgbClr val="003366"/>
              </a:solidFill>
              <a:latin typeface="Trebuchet MS" pitchFamily="34" charset="0"/>
            </a:endParaRPr>
          </a:p>
          <a:p>
            <a:pPr algn="ctr"/>
            <a:r>
              <a:rPr lang="sl-SI" dirty="0" smtClean="0">
                <a:solidFill>
                  <a:srgbClr val="003366"/>
                </a:solidFill>
                <a:latin typeface="Trebuchet MS" pitchFamily="34" charset="0"/>
              </a:rPr>
              <a:t> </a:t>
            </a:r>
            <a:endParaRPr lang="sl-SI" dirty="0"/>
          </a:p>
        </p:txBody>
      </p:sp>
      <p:sp>
        <p:nvSpPr>
          <p:cNvPr id="21" name="Pravokotnik 20"/>
          <p:cNvSpPr/>
          <p:nvPr/>
        </p:nvSpPr>
        <p:spPr>
          <a:xfrm>
            <a:off x="1043608" y="1874441"/>
            <a:ext cx="72728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l-SI" sz="2400" dirty="0" smtClean="0"/>
          </a:p>
          <a:p>
            <a:endParaRPr lang="sl-SI" sz="2400" dirty="0"/>
          </a:p>
          <a:p>
            <a:pPr lvl="0" fontAlgn="base"/>
            <a:endParaRPr lang="sl-SI" sz="2400" dirty="0" smtClean="0"/>
          </a:p>
          <a:p>
            <a:pPr lvl="0" fontAlgn="base"/>
            <a:endParaRPr lang="sl-SI" sz="2400" dirty="0" smtClean="0"/>
          </a:p>
          <a:p>
            <a:pPr lvl="0" fontAlgn="base"/>
            <a:endParaRPr lang="sl-SI" sz="2400" dirty="0" smtClean="0"/>
          </a:p>
          <a:p>
            <a:pPr lvl="0" fontAlgn="base"/>
            <a:endParaRPr lang="sl-SI" sz="2400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03847" cy="169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Shape 58"/>
          <p:cNvSpPr txBox="1">
            <a:spLocks/>
          </p:cNvSpPr>
          <p:nvPr/>
        </p:nvSpPr>
        <p:spPr>
          <a:xfrm rot="1168433">
            <a:off x="5547725" y="2854911"/>
            <a:ext cx="726899" cy="2225708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342900" lvl="0" indent="-342900" algn="ctr">
              <a:defRPr/>
            </a:pPr>
            <a:endParaRPr lang="sl-SI" sz="4800" dirty="0" smtClean="0">
              <a:solidFill>
                <a:srgbClr val="000000"/>
              </a:solidFill>
            </a:endParaRPr>
          </a:p>
          <a:p>
            <a:pPr marL="342900" lvl="0" indent="-342900" algn="ctr">
              <a:defRPr/>
            </a:pPr>
            <a:endParaRPr lang="en-GB" sz="4800" dirty="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916832"/>
            <a:ext cx="5398169" cy="3813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97500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avokotnik 8"/>
          <p:cNvSpPr/>
          <p:nvPr/>
        </p:nvSpPr>
        <p:spPr>
          <a:xfrm>
            <a:off x="3478384" y="764704"/>
            <a:ext cx="5198531" cy="911946"/>
          </a:xfrm>
          <a:prstGeom prst="rect">
            <a:avLst/>
          </a:prstGeom>
        </p:spPr>
        <p:txBody>
          <a:bodyPr wrap="square" lIns="80165" tIns="40083" rIns="80165" bIns="40083">
            <a:spAutoFit/>
          </a:bodyPr>
          <a:lstStyle/>
          <a:p>
            <a:pPr algn="ctr"/>
            <a:r>
              <a:rPr lang="sl-SI" sz="2000" b="1" dirty="0" smtClean="0">
                <a:solidFill>
                  <a:schemeClr val="tx2">
                    <a:lumMod val="75000"/>
                  </a:schemeClr>
                </a:solidFill>
                <a:latin typeface="Myriad Pro Cond"/>
              </a:rPr>
              <a:t>Izboljšajte restavracije z rešitvami iz avtomobila</a:t>
            </a:r>
          </a:p>
          <a:p>
            <a:pPr algn="ctr"/>
            <a:endParaRPr lang="en-GB" sz="1400" b="1" dirty="0">
              <a:solidFill>
                <a:schemeClr val="tx2">
                  <a:lumMod val="75000"/>
                </a:schemeClr>
              </a:solidFill>
              <a:latin typeface="Myriad Pro Cond"/>
            </a:endParaRPr>
          </a:p>
        </p:txBody>
      </p:sp>
      <p:sp>
        <p:nvSpPr>
          <p:cNvPr id="16" name="Line 26"/>
          <p:cNvSpPr>
            <a:spLocks noChangeShapeType="1"/>
          </p:cNvSpPr>
          <p:nvPr/>
        </p:nvSpPr>
        <p:spPr bwMode="auto">
          <a:xfrm>
            <a:off x="1907704" y="1124744"/>
            <a:ext cx="6602332" cy="0"/>
          </a:xfrm>
          <a:prstGeom prst="line">
            <a:avLst/>
          </a:prstGeom>
          <a:noFill/>
          <a:ln w="28575">
            <a:solidFill>
              <a:srgbClr val="83983D"/>
            </a:solidFill>
            <a:round/>
            <a:headEnd/>
            <a:tailEnd type="triangle" w="med" len="med"/>
          </a:ln>
        </p:spPr>
        <p:txBody>
          <a:bodyPr lIns="80165" tIns="40083" rIns="80165" bIns="40083"/>
          <a:lstStyle/>
          <a:p>
            <a:endParaRPr lang="sl-SI"/>
          </a:p>
        </p:txBody>
      </p:sp>
      <p:sp>
        <p:nvSpPr>
          <p:cNvPr id="10" name="Pravokotnik 9"/>
          <p:cNvSpPr/>
          <p:nvPr/>
        </p:nvSpPr>
        <p:spPr>
          <a:xfrm>
            <a:off x="179512" y="1412776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sl-SI" dirty="0" smtClean="0">
              <a:solidFill>
                <a:srgbClr val="003366"/>
              </a:solidFill>
              <a:latin typeface="Trebuchet MS" pitchFamily="34" charset="0"/>
            </a:endParaRPr>
          </a:p>
          <a:p>
            <a:pPr algn="ctr"/>
            <a:endParaRPr lang="sl-SI" dirty="0" smtClean="0">
              <a:solidFill>
                <a:srgbClr val="003366"/>
              </a:solidFill>
              <a:latin typeface="Trebuchet MS" pitchFamily="34" charset="0"/>
            </a:endParaRPr>
          </a:p>
          <a:p>
            <a:pPr algn="ctr"/>
            <a:r>
              <a:rPr lang="sl-SI" dirty="0" smtClean="0">
                <a:solidFill>
                  <a:srgbClr val="003366"/>
                </a:solidFill>
                <a:latin typeface="Trebuchet MS" pitchFamily="34" charset="0"/>
              </a:rPr>
              <a:t> </a:t>
            </a:r>
            <a:endParaRPr lang="sl-SI" dirty="0"/>
          </a:p>
        </p:txBody>
      </p:sp>
      <p:sp>
        <p:nvSpPr>
          <p:cNvPr id="21" name="Pravokotnik 20"/>
          <p:cNvSpPr/>
          <p:nvPr/>
        </p:nvSpPr>
        <p:spPr>
          <a:xfrm>
            <a:off x="1043608" y="1874441"/>
            <a:ext cx="72728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l-SI" sz="2400" dirty="0" smtClean="0"/>
          </a:p>
          <a:p>
            <a:endParaRPr lang="sl-SI" sz="2400" dirty="0"/>
          </a:p>
          <a:p>
            <a:pPr lvl="0" fontAlgn="base"/>
            <a:endParaRPr lang="sl-SI" sz="2400" dirty="0" smtClean="0"/>
          </a:p>
          <a:p>
            <a:pPr lvl="0" fontAlgn="base"/>
            <a:endParaRPr lang="sl-SI" sz="2400" dirty="0" smtClean="0"/>
          </a:p>
          <a:p>
            <a:pPr lvl="0" fontAlgn="base"/>
            <a:endParaRPr lang="sl-SI" sz="2400" dirty="0" smtClean="0"/>
          </a:p>
          <a:p>
            <a:pPr lvl="0" fontAlgn="base"/>
            <a:endParaRPr lang="sl-SI" sz="2400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03847" cy="169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Shape 58"/>
          <p:cNvSpPr txBox="1">
            <a:spLocks/>
          </p:cNvSpPr>
          <p:nvPr/>
        </p:nvSpPr>
        <p:spPr>
          <a:xfrm rot="1168433">
            <a:off x="5547725" y="2854911"/>
            <a:ext cx="726899" cy="2225708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342900" lvl="0" indent="-342900" algn="ctr">
              <a:defRPr/>
            </a:pPr>
            <a:endParaRPr lang="sl-SI" sz="4800" dirty="0" smtClean="0">
              <a:solidFill>
                <a:srgbClr val="000000"/>
              </a:solidFill>
            </a:endParaRPr>
          </a:p>
          <a:p>
            <a:pPr marL="342900" lvl="0" indent="-342900" algn="ctr">
              <a:defRPr/>
            </a:pPr>
            <a:endParaRPr lang="en-GB" sz="4800" dirty="0">
              <a:solidFill>
                <a:srgbClr val="000000"/>
              </a:solidFill>
            </a:endParaRPr>
          </a:p>
        </p:txBody>
      </p:sp>
      <p:pic>
        <p:nvPicPr>
          <p:cNvPr id="12" name="Shape 70"/>
          <p:cNvPicPr preferRelativeResize="0"/>
          <p:nvPr/>
        </p:nvPicPr>
        <p:blipFill>
          <a:blip r:embed="rId3" cstate="print">
            <a:alphaModFix/>
          </a:blip>
          <a:stretch>
            <a:fillRect/>
          </a:stretch>
        </p:blipFill>
        <p:spPr>
          <a:xfrm>
            <a:off x="5508104" y="2276872"/>
            <a:ext cx="1551099" cy="1845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Shape 61"/>
          <p:cNvPicPr preferRelativeResize="0"/>
          <p:nvPr/>
        </p:nvPicPr>
        <p:blipFill>
          <a:blip r:embed="rId4" cstate="print">
            <a:alphaModFix/>
          </a:blip>
          <a:stretch>
            <a:fillRect/>
          </a:stretch>
        </p:blipFill>
        <p:spPr>
          <a:xfrm>
            <a:off x="1331640" y="2636912"/>
            <a:ext cx="2588550" cy="12942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97500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avokotnik 8"/>
          <p:cNvSpPr/>
          <p:nvPr/>
        </p:nvSpPr>
        <p:spPr>
          <a:xfrm>
            <a:off x="3478384" y="764704"/>
            <a:ext cx="5198531" cy="696502"/>
          </a:xfrm>
          <a:prstGeom prst="rect">
            <a:avLst/>
          </a:prstGeom>
        </p:spPr>
        <p:txBody>
          <a:bodyPr wrap="square" lIns="80165" tIns="40083" rIns="80165" bIns="40083">
            <a:spAutoFit/>
          </a:bodyPr>
          <a:lstStyle/>
          <a:p>
            <a:pPr algn="ctr"/>
            <a:r>
              <a:rPr lang="sl-SI" sz="2000" b="1" smtClean="0">
                <a:solidFill>
                  <a:schemeClr val="tx2">
                    <a:lumMod val="75000"/>
                  </a:schemeClr>
                </a:solidFill>
                <a:latin typeface="Myriad Pro Cond"/>
              </a:rPr>
              <a:t>Predstavitev idej: Izboljšajte restavracije z rešitvami iz avtomobila</a:t>
            </a:r>
            <a:endParaRPr lang="en-GB" sz="1400" b="1" dirty="0">
              <a:solidFill>
                <a:schemeClr val="tx2">
                  <a:lumMod val="75000"/>
                </a:schemeClr>
              </a:solidFill>
              <a:latin typeface="Myriad Pro Cond"/>
            </a:endParaRPr>
          </a:p>
        </p:txBody>
      </p:sp>
      <p:sp>
        <p:nvSpPr>
          <p:cNvPr id="16" name="Line 26"/>
          <p:cNvSpPr>
            <a:spLocks noChangeShapeType="1"/>
          </p:cNvSpPr>
          <p:nvPr/>
        </p:nvSpPr>
        <p:spPr bwMode="auto">
          <a:xfrm>
            <a:off x="1907704" y="1124744"/>
            <a:ext cx="6602332" cy="0"/>
          </a:xfrm>
          <a:prstGeom prst="line">
            <a:avLst/>
          </a:prstGeom>
          <a:noFill/>
          <a:ln w="28575">
            <a:solidFill>
              <a:srgbClr val="83983D"/>
            </a:solidFill>
            <a:round/>
            <a:headEnd/>
            <a:tailEnd type="triangle" w="med" len="med"/>
          </a:ln>
        </p:spPr>
        <p:txBody>
          <a:bodyPr lIns="80165" tIns="40083" rIns="80165" bIns="40083"/>
          <a:lstStyle/>
          <a:p>
            <a:endParaRPr lang="sl-SI"/>
          </a:p>
        </p:txBody>
      </p:sp>
      <p:sp>
        <p:nvSpPr>
          <p:cNvPr id="10" name="Pravokotnik 9"/>
          <p:cNvSpPr/>
          <p:nvPr/>
        </p:nvSpPr>
        <p:spPr>
          <a:xfrm>
            <a:off x="179512" y="1412776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sl-SI" dirty="0" smtClean="0">
              <a:solidFill>
                <a:srgbClr val="003366"/>
              </a:solidFill>
              <a:latin typeface="Trebuchet MS" pitchFamily="34" charset="0"/>
            </a:endParaRPr>
          </a:p>
          <a:p>
            <a:pPr algn="ctr"/>
            <a:endParaRPr lang="sl-SI" dirty="0" smtClean="0">
              <a:solidFill>
                <a:srgbClr val="003366"/>
              </a:solidFill>
              <a:latin typeface="Trebuchet MS" pitchFamily="34" charset="0"/>
            </a:endParaRPr>
          </a:p>
          <a:p>
            <a:pPr algn="ctr"/>
            <a:r>
              <a:rPr lang="sl-SI" dirty="0" smtClean="0">
                <a:solidFill>
                  <a:srgbClr val="003366"/>
                </a:solidFill>
                <a:latin typeface="Trebuchet MS" pitchFamily="34" charset="0"/>
              </a:rPr>
              <a:t> </a:t>
            </a:r>
            <a:endParaRPr lang="sl-SI" dirty="0"/>
          </a:p>
        </p:txBody>
      </p:sp>
      <p:sp>
        <p:nvSpPr>
          <p:cNvPr id="21" name="Pravokotnik 20"/>
          <p:cNvSpPr/>
          <p:nvPr/>
        </p:nvSpPr>
        <p:spPr>
          <a:xfrm>
            <a:off x="1043608" y="1874441"/>
            <a:ext cx="72728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l-SI" sz="2400" dirty="0" smtClean="0"/>
          </a:p>
          <a:p>
            <a:endParaRPr lang="sl-SI" sz="2400" dirty="0"/>
          </a:p>
          <a:p>
            <a:pPr lvl="0" fontAlgn="base"/>
            <a:endParaRPr lang="sl-SI" sz="2400" dirty="0" smtClean="0"/>
          </a:p>
          <a:p>
            <a:pPr lvl="0" fontAlgn="base"/>
            <a:endParaRPr lang="sl-SI" sz="2400" dirty="0" smtClean="0"/>
          </a:p>
          <a:p>
            <a:pPr lvl="0" fontAlgn="base"/>
            <a:endParaRPr lang="sl-SI" sz="2400" dirty="0" smtClean="0"/>
          </a:p>
          <a:p>
            <a:pPr lvl="0" fontAlgn="base"/>
            <a:endParaRPr lang="sl-SI" sz="2400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03847" cy="169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Shape 58"/>
          <p:cNvSpPr txBox="1">
            <a:spLocks/>
          </p:cNvSpPr>
          <p:nvPr/>
        </p:nvSpPr>
        <p:spPr>
          <a:xfrm rot="1168433">
            <a:off x="5547725" y="2854911"/>
            <a:ext cx="726899" cy="2225708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342900" lvl="0" indent="-342900" algn="ctr">
              <a:defRPr/>
            </a:pPr>
            <a:endParaRPr lang="sl-SI" sz="4800" dirty="0" smtClean="0">
              <a:solidFill>
                <a:srgbClr val="000000"/>
              </a:solidFill>
            </a:endParaRPr>
          </a:p>
          <a:p>
            <a:pPr marL="342900" lvl="0" indent="-342900" algn="ctr">
              <a:defRPr/>
            </a:pPr>
            <a:endParaRPr lang="en-GB" sz="4800" dirty="0">
              <a:solidFill>
                <a:srgbClr val="000000"/>
              </a:solidFill>
            </a:endParaRPr>
          </a:p>
        </p:txBody>
      </p:sp>
      <p:pic>
        <p:nvPicPr>
          <p:cNvPr id="11" name="Shape 99"/>
          <p:cNvPicPr preferRelativeResize="0"/>
          <p:nvPr/>
        </p:nvPicPr>
        <p:blipFill>
          <a:blip r:embed="rId3" cstate="print">
            <a:alphaModFix/>
          </a:blip>
          <a:stretch>
            <a:fillRect/>
          </a:stretch>
        </p:blipFill>
        <p:spPr>
          <a:xfrm>
            <a:off x="2987824" y="2132856"/>
            <a:ext cx="3724275" cy="3714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97500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ravokotnik 5"/>
          <p:cNvSpPr/>
          <p:nvPr/>
        </p:nvSpPr>
        <p:spPr>
          <a:xfrm>
            <a:off x="251520" y="1124744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sl-SI" sz="1800" dirty="0" smtClean="0">
              <a:solidFill>
                <a:schemeClr val="accent6"/>
              </a:solidFill>
            </a:endParaRPr>
          </a:p>
          <a:p>
            <a:pPr lvl="0"/>
            <a:endParaRPr lang="sl-SI" sz="1800" dirty="0" smtClean="0">
              <a:solidFill>
                <a:schemeClr val="accent6"/>
              </a:solidFill>
            </a:endParaRPr>
          </a:p>
          <a:p>
            <a:r>
              <a:rPr lang="sl-SI" sz="1800" dirty="0" smtClean="0">
                <a:solidFill>
                  <a:schemeClr val="accent6"/>
                </a:solidFill>
              </a:rPr>
              <a:t> </a:t>
            </a:r>
          </a:p>
        </p:txBody>
      </p:sp>
      <p:sp>
        <p:nvSpPr>
          <p:cNvPr id="9" name="Pravokotnik 8"/>
          <p:cNvSpPr/>
          <p:nvPr/>
        </p:nvSpPr>
        <p:spPr>
          <a:xfrm>
            <a:off x="683568" y="1196752"/>
            <a:ext cx="8208912" cy="8248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sl-SI" sz="2000" dirty="0">
                <a:solidFill>
                  <a:srgbClr val="003366"/>
                </a:solidFill>
                <a:latin typeface="Trebuchet MS" pitchFamily="34" charset="0"/>
              </a:rPr>
              <a:t>Več informacij</a:t>
            </a:r>
            <a:r>
              <a:rPr lang="sl-SI" sz="2000" dirty="0" smtClean="0">
                <a:solidFill>
                  <a:srgbClr val="003366"/>
                </a:solidFill>
                <a:latin typeface="Trebuchet MS" pitchFamily="34" charset="0"/>
              </a:rPr>
              <a:t>:</a:t>
            </a:r>
          </a:p>
          <a:p>
            <a:pPr algn="r"/>
            <a:endParaRPr lang="sl-SI" sz="2000" dirty="0">
              <a:solidFill>
                <a:srgbClr val="003366"/>
              </a:solidFill>
              <a:latin typeface="Trebuchet MS" pitchFamily="34" charset="0"/>
            </a:endParaRPr>
          </a:p>
          <a:p>
            <a:pPr algn="r"/>
            <a:r>
              <a:rPr lang="sl-SI" sz="2000" dirty="0" smtClean="0">
                <a:solidFill>
                  <a:srgbClr val="003366"/>
                </a:solidFill>
                <a:latin typeface="Trebuchet MS" pitchFamily="34" charset="0"/>
              </a:rPr>
              <a:t>Javna agencija Republike Slovenije </a:t>
            </a:r>
          </a:p>
          <a:p>
            <a:pPr algn="r"/>
            <a:r>
              <a:rPr lang="sl-SI" sz="2000" dirty="0" smtClean="0">
                <a:solidFill>
                  <a:srgbClr val="003366"/>
                </a:solidFill>
                <a:latin typeface="Trebuchet MS" pitchFamily="34" charset="0"/>
              </a:rPr>
              <a:t>za spodbujanje podjetništva,</a:t>
            </a:r>
          </a:p>
          <a:p>
            <a:pPr algn="r"/>
            <a:r>
              <a:rPr lang="sl-SI" sz="2000" dirty="0" smtClean="0">
                <a:solidFill>
                  <a:srgbClr val="003366"/>
                </a:solidFill>
                <a:latin typeface="Trebuchet MS" pitchFamily="34" charset="0"/>
              </a:rPr>
              <a:t> inovativnosti, razvoja, </a:t>
            </a:r>
          </a:p>
          <a:p>
            <a:pPr algn="r"/>
            <a:r>
              <a:rPr lang="sl-SI" sz="2000" dirty="0" smtClean="0">
                <a:solidFill>
                  <a:srgbClr val="003366"/>
                </a:solidFill>
                <a:latin typeface="Trebuchet MS" pitchFamily="34" charset="0"/>
              </a:rPr>
              <a:t>investicij in turizma</a:t>
            </a:r>
          </a:p>
          <a:p>
            <a:pPr algn="r"/>
            <a:endParaRPr lang="sl-SI" sz="2000" dirty="0" smtClean="0">
              <a:solidFill>
                <a:srgbClr val="003366"/>
              </a:solidFill>
              <a:latin typeface="Trebuchet MS" pitchFamily="34" charset="0"/>
            </a:endParaRPr>
          </a:p>
          <a:p>
            <a:pPr algn="r"/>
            <a:r>
              <a:rPr lang="sl-SI" sz="2000" dirty="0" smtClean="0">
                <a:solidFill>
                  <a:srgbClr val="003366"/>
                </a:solidFill>
                <a:latin typeface="Trebuchet MS" pitchFamily="34" charset="0"/>
              </a:rPr>
              <a:t>SPIRIT Slovenija</a:t>
            </a:r>
          </a:p>
          <a:p>
            <a:pPr algn="just"/>
            <a:r>
              <a:rPr lang="sl-SI" sz="2000" dirty="0" smtClean="0">
                <a:solidFill>
                  <a:srgbClr val="003366"/>
                </a:solidFill>
                <a:latin typeface="Trebuchet MS" pitchFamily="34" charset="0"/>
              </a:rPr>
              <a:t>Program financira: 				    Verovškova ulica 60</a:t>
            </a:r>
          </a:p>
          <a:p>
            <a:pPr algn="r"/>
            <a:r>
              <a:rPr lang="sl-SI" sz="2000" dirty="0" smtClean="0">
                <a:solidFill>
                  <a:srgbClr val="003366"/>
                </a:solidFill>
                <a:latin typeface="Trebuchet MS" pitchFamily="34" charset="0"/>
              </a:rPr>
              <a:t>SI-1000 Ljubljana</a:t>
            </a:r>
          </a:p>
          <a:p>
            <a:pPr algn="r"/>
            <a:endParaRPr lang="sl-SI" sz="2000" dirty="0" smtClean="0">
              <a:solidFill>
                <a:srgbClr val="003366"/>
              </a:solidFill>
              <a:latin typeface="Trebuchet MS" pitchFamily="34" charset="0"/>
            </a:endParaRPr>
          </a:p>
          <a:p>
            <a:pPr algn="r"/>
            <a:r>
              <a:rPr lang="sl-SI" sz="2000" dirty="0" smtClean="0">
                <a:solidFill>
                  <a:srgbClr val="78A22F"/>
                </a:solidFill>
                <a:latin typeface="Trebuchet MS" pitchFamily="34" charset="0"/>
              </a:rPr>
              <a:t> </a:t>
            </a:r>
            <a:r>
              <a:rPr lang="sl-SI" sz="2000" dirty="0" err="1" smtClean="0">
                <a:solidFill>
                  <a:srgbClr val="78A22F"/>
                </a:solidFill>
                <a:latin typeface="Trebuchet MS" pitchFamily="34" charset="0"/>
              </a:rPr>
              <a:t>www.mladimsedogaja.si</a:t>
            </a:r>
            <a:r>
              <a:rPr lang="sl-SI" sz="2000" dirty="0" smtClean="0">
                <a:solidFill>
                  <a:srgbClr val="78A22F"/>
                </a:solidFill>
              </a:rPr>
              <a:t> </a:t>
            </a:r>
          </a:p>
          <a:p>
            <a:pPr algn="r"/>
            <a:endParaRPr lang="sl-SI" sz="2000" dirty="0" smtClean="0">
              <a:solidFill>
                <a:srgbClr val="78A22F"/>
              </a:solidFill>
              <a:latin typeface="Trebuchet MS" pitchFamily="34" charset="0"/>
            </a:endParaRPr>
          </a:p>
          <a:p>
            <a:pPr algn="r"/>
            <a:endParaRPr lang="sl-SI" sz="2000" dirty="0" smtClean="0">
              <a:solidFill>
                <a:srgbClr val="78A22F"/>
              </a:solidFill>
              <a:latin typeface="Trebuchet MS" pitchFamily="34" charset="0"/>
            </a:endParaRPr>
          </a:p>
          <a:p>
            <a:pPr algn="r"/>
            <a:r>
              <a:rPr lang="sl-SI" sz="2000" dirty="0" smtClean="0">
                <a:solidFill>
                  <a:srgbClr val="78A22F"/>
                </a:solidFill>
                <a:latin typeface="Trebuchet MS" pitchFamily="34" charset="0"/>
              </a:rPr>
              <a:t>T: 01 58 91 870</a:t>
            </a:r>
          </a:p>
          <a:p>
            <a:pPr algn="r"/>
            <a:r>
              <a:rPr lang="sl-SI" sz="2000" dirty="0" err="1" smtClean="0">
                <a:solidFill>
                  <a:srgbClr val="78A22F"/>
                </a:solidFill>
                <a:latin typeface="Trebuchet MS" pitchFamily="34" charset="0"/>
              </a:rPr>
              <a:t>izzivimladim@spiritslovenia.si</a:t>
            </a:r>
            <a:endParaRPr lang="sl-SI" sz="2000" dirty="0" smtClean="0">
              <a:solidFill>
                <a:srgbClr val="78A22F"/>
              </a:solidFill>
              <a:latin typeface="Trebuchet MS" pitchFamily="34" charset="0"/>
            </a:endParaRPr>
          </a:p>
          <a:p>
            <a:pPr algn="r"/>
            <a:endParaRPr lang="sl-SI" sz="2000" dirty="0" smtClean="0">
              <a:solidFill>
                <a:srgbClr val="003366"/>
              </a:solidFill>
              <a:latin typeface="Trebuchet MS" pitchFamily="34" charset="0"/>
            </a:endParaRPr>
          </a:p>
          <a:p>
            <a:pPr algn="r"/>
            <a:endParaRPr lang="sl-SI" sz="2000" b="0" dirty="0" smtClean="0">
              <a:solidFill>
                <a:srgbClr val="003366"/>
              </a:solidFill>
              <a:latin typeface="Trebuchet MS" pitchFamily="34" charset="0"/>
            </a:endParaRPr>
          </a:p>
          <a:p>
            <a:pPr lvl="0" algn="r"/>
            <a:endParaRPr lang="sl-SI" sz="2000" dirty="0" smtClean="0">
              <a:solidFill>
                <a:srgbClr val="003366"/>
              </a:solidFill>
              <a:latin typeface="Trebuchet MS" pitchFamily="34" charset="0"/>
            </a:endParaRPr>
          </a:p>
          <a:p>
            <a:pPr algn="ctr"/>
            <a:endParaRPr lang="sl-SI" sz="2000" b="0" dirty="0" smtClean="0">
              <a:solidFill>
                <a:srgbClr val="003366"/>
              </a:solidFill>
              <a:latin typeface="Trebuchet MS" pitchFamily="34" charset="0"/>
            </a:endParaRPr>
          </a:p>
          <a:p>
            <a:pPr algn="ctr"/>
            <a:endParaRPr lang="sl-SI" sz="2000" b="0" dirty="0" smtClean="0">
              <a:solidFill>
                <a:srgbClr val="003366"/>
              </a:solidFill>
              <a:latin typeface="Trebuchet MS" pitchFamily="34" charset="0"/>
            </a:endParaRPr>
          </a:p>
          <a:p>
            <a:pPr algn="ctr"/>
            <a:endParaRPr lang="sl-SI" sz="2000" b="0" dirty="0" smtClean="0">
              <a:solidFill>
                <a:srgbClr val="003366"/>
              </a:solidFill>
              <a:latin typeface="Trebuchet MS" pitchFamily="34" charset="0"/>
            </a:endParaRPr>
          </a:p>
          <a:p>
            <a:pPr algn="ctr"/>
            <a:r>
              <a:rPr lang="sl-SI" dirty="0" smtClean="0">
                <a:solidFill>
                  <a:schemeClr val="accent2"/>
                </a:solidFill>
                <a:latin typeface="Trebuchet MS" pitchFamily="34" charset="0"/>
              </a:rPr>
              <a:t/>
            </a:r>
            <a:br>
              <a:rPr lang="sl-SI" dirty="0" smtClean="0">
                <a:solidFill>
                  <a:schemeClr val="accent2"/>
                </a:solidFill>
                <a:latin typeface="Trebuchet MS" pitchFamily="34" charset="0"/>
              </a:rPr>
            </a:br>
            <a:r>
              <a:rPr lang="sl-SI" dirty="0" smtClean="0">
                <a:solidFill>
                  <a:schemeClr val="accent2"/>
                </a:solidFill>
                <a:latin typeface="Trebuchet MS" pitchFamily="34" charset="0"/>
              </a:rPr>
              <a:t/>
            </a:r>
            <a:br>
              <a:rPr lang="sl-SI" dirty="0" smtClean="0">
                <a:solidFill>
                  <a:schemeClr val="accent2"/>
                </a:solidFill>
                <a:latin typeface="Trebuchet MS" pitchFamily="34" charset="0"/>
              </a:rPr>
            </a:br>
            <a:r>
              <a:rPr lang="sl-SI" dirty="0" smtClean="0">
                <a:solidFill>
                  <a:schemeClr val="accent2"/>
                </a:solidFill>
                <a:latin typeface="Trebuchet MS" pitchFamily="34" charset="0"/>
              </a:rPr>
              <a:t/>
            </a:r>
            <a:br>
              <a:rPr lang="sl-SI" dirty="0" smtClean="0">
                <a:solidFill>
                  <a:schemeClr val="accent2"/>
                </a:solidFill>
                <a:latin typeface="Trebuchet MS" pitchFamily="34" charset="0"/>
              </a:rPr>
            </a:br>
            <a:r>
              <a:rPr lang="sl-SI" dirty="0" smtClean="0">
                <a:solidFill>
                  <a:schemeClr val="accent2"/>
                </a:solidFill>
                <a:latin typeface="Trebuchet MS" pitchFamily="34" charset="0"/>
              </a:rPr>
              <a:t/>
            </a:r>
            <a:br>
              <a:rPr lang="sl-SI" dirty="0" smtClean="0">
                <a:solidFill>
                  <a:schemeClr val="accent2"/>
                </a:solidFill>
                <a:latin typeface="Trebuchet MS" pitchFamily="34" charset="0"/>
              </a:rPr>
            </a:br>
            <a:endParaRPr lang="sl-SI" dirty="0">
              <a:solidFill>
                <a:schemeClr val="accent2"/>
              </a:solidFill>
              <a:latin typeface="Trebuchet MS" pitchFamily="34" charset="0"/>
            </a:endParaRPr>
          </a:p>
        </p:txBody>
      </p:sp>
      <p:sp>
        <p:nvSpPr>
          <p:cNvPr id="12" name="Ograda številke diapozitiva 11"/>
          <p:cNvSpPr>
            <a:spLocks noGrp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/>
          <a:p>
            <a:pPr>
              <a:defRPr/>
            </a:pPr>
            <a:endParaRPr lang="sl-SI" dirty="0" smtClean="0"/>
          </a:p>
          <a:p>
            <a:pPr>
              <a:defRPr/>
            </a:pPr>
            <a:fld id="{C9428610-74DF-4340-9FFB-77C5F8624D05}" type="slidenum">
              <a:rPr lang="sl-SI" sz="1200" smtClean="0"/>
              <a:pPr>
                <a:defRPr/>
              </a:pPr>
              <a:t>8</a:t>
            </a:fld>
            <a:endParaRPr lang="sl-SI" sz="1200" dirty="0"/>
          </a:p>
        </p:txBody>
      </p:sp>
      <p:sp>
        <p:nvSpPr>
          <p:cNvPr id="13" name="Line 26"/>
          <p:cNvSpPr>
            <a:spLocks noChangeShapeType="1"/>
          </p:cNvSpPr>
          <p:nvPr/>
        </p:nvSpPr>
        <p:spPr bwMode="auto">
          <a:xfrm>
            <a:off x="4211960" y="980728"/>
            <a:ext cx="4530772" cy="42408"/>
          </a:xfrm>
          <a:prstGeom prst="line">
            <a:avLst/>
          </a:prstGeom>
          <a:noFill/>
          <a:ln w="28575">
            <a:solidFill>
              <a:srgbClr val="83983D"/>
            </a:solidFill>
            <a:round/>
            <a:headEnd/>
            <a:tailEnd type="triangle" w="med" len="med"/>
          </a:ln>
        </p:spPr>
        <p:txBody>
          <a:bodyPr lIns="80165" tIns="40083" rIns="80165" bIns="40083"/>
          <a:lstStyle/>
          <a:p>
            <a:endParaRPr lang="sl-SI"/>
          </a:p>
        </p:txBody>
      </p:sp>
      <p:sp>
        <p:nvSpPr>
          <p:cNvPr id="15" name="Pravokotnik 14"/>
          <p:cNvSpPr/>
          <p:nvPr/>
        </p:nvSpPr>
        <p:spPr>
          <a:xfrm>
            <a:off x="5189358" y="548680"/>
            <a:ext cx="3631114" cy="434892"/>
          </a:xfrm>
          <a:prstGeom prst="rect">
            <a:avLst/>
          </a:prstGeom>
        </p:spPr>
        <p:txBody>
          <a:bodyPr wrap="none" lIns="80165" tIns="40083" rIns="80165" bIns="40083">
            <a:spAutoFit/>
          </a:bodyPr>
          <a:lstStyle/>
          <a:p>
            <a:pPr marL="154486" algn="ctr"/>
            <a:r>
              <a:rPr lang="sl-SI" sz="2300" dirty="0" smtClean="0">
                <a:solidFill>
                  <a:schemeClr val="accent2">
                    <a:lumMod val="50000"/>
                  </a:schemeClr>
                </a:solidFill>
                <a:latin typeface="Trebuchet MS" pitchFamily="34" charset="0"/>
              </a:rPr>
              <a:t>Hvala za vašo pozornost</a:t>
            </a:r>
            <a:endParaRPr lang="en-GB" sz="2300" dirty="0" smtClean="0">
              <a:solidFill>
                <a:schemeClr val="accent2">
                  <a:lumMod val="50000"/>
                </a:schemeClr>
              </a:solidFill>
              <a:latin typeface="Trebuchet MS" pitchFamily="34" charset="0"/>
            </a:endParaRPr>
          </a:p>
        </p:txBody>
      </p:sp>
      <p:pic>
        <p:nvPicPr>
          <p:cNvPr id="14" name="Slika 13" descr="C:\Users\boriskunilo\AppData\Local\Microsoft\Windows\Temporary Internet Files\Content.Outlook\41Y1WND8\glava_deljen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848" y="4149080"/>
            <a:ext cx="29908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3203847" cy="169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2644</TotalTime>
  <Words>101</Words>
  <Application>Microsoft Office PowerPoint</Application>
  <PresentationFormat>Diaprojekcija na zaslonu (4:3)</PresentationFormat>
  <Paragraphs>97</Paragraphs>
  <Slides>8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8</vt:i4>
      </vt:variant>
    </vt:vector>
  </HeadingPairs>
  <TitlesOfParts>
    <vt:vector size="9" baseType="lpstr">
      <vt:lpstr>Officeova tema</vt:lpstr>
      <vt:lpstr>Diapozitiv 1</vt:lpstr>
      <vt:lpstr>Diapozitiv 2</vt:lpstr>
      <vt:lpstr>Diapozitiv 3</vt:lpstr>
      <vt:lpstr>Diapozitiv 4</vt:lpstr>
      <vt:lpstr>Diapozitiv 5</vt:lpstr>
      <vt:lpstr>Diapozitiv 6</vt:lpstr>
      <vt:lpstr>Diapozitiv 7</vt:lpstr>
      <vt:lpstr>Diapozitiv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 1</dc:title>
  <dc:creator>LidijaVinkovic</dc:creator>
  <cp:lastModifiedBy>boriskunilo</cp:lastModifiedBy>
  <cp:revision>69</cp:revision>
  <cp:lastPrinted>2015-10-14T23:30:17Z</cp:lastPrinted>
  <dcterms:created xsi:type="dcterms:W3CDTF">2014-12-10T07:36:16Z</dcterms:created>
  <dcterms:modified xsi:type="dcterms:W3CDTF">2015-12-16T15:19:19Z</dcterms:modified>
</cp:coreProperties>
</file>