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</p:sldIdLst>
  <p:sldSz cy="5143500" cx="9144000"/>
  <p:notesSz cx="6858000" cy="9144000"/>
  <p:defaultTextStyle>
    <a:defPPr marR="0" rtl="0" algn="l">
      <a:lnSpc>
        <a:spcPct val="100000"/>
      </a:lnSpc>
      <a:spcBef>
        <a:spcPts val="0"/>
      </a:spcBef>
      <a:spcAft>
        <a:spcPts val="0"/>
      </a:spcAft>
    </a:defPPr>
    <a:lvl1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tableStyles.xml><?xml version="1.0" encoding="utf-8"?>
<a:tblStyleLst xmlns:a="http://schemas.openxmlformats.org/drawingml/2006/main" xmlns:r="http://schemas.openxmlformats.org/officeDocument/2006/relationships" def="{90651C3A-4460-11DB-9652-00E08161165F}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2" Type="http://schemas.openxmlformats.org/officeDocument/2006/relationships/slide" Target="slides/slide7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3" name="Shape 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>
              <a:spcBef>
                <a:spcPts val="0"/>
              </a:spcBef>
              <a:defRPr sz="1100"/>
            </a:lvl1pPr>
            <a:lvl2pPr>
              <a:spcBef>
                <a:spcPts val="0"/>
              </a:spcBef>
              <a:defRPr sz="1100"/>
            </a:lvl2pPr>
            <a:lvl3pPr>
              <a:spcBef>
                <a:spcPts val="0"/>
              </a:spcBef>
              <a:defRPr sz="1100"/>
            </a:lvl3pPr>
            <a:lvl4pPr>
              <a:spcBef>
                <a:spcPts val="0"/>
              </a:spcBef>
              <a:defRPr sz="1100"/>
            </a:lvl4pPr>
            <a:lvl5pPr>
              <a:spcBef>
                <a:spcPts val="0"/>
              </a:spcBef>
              <a:defRPr sz="1100"/>
            </a:lvl5pPr>
            <a:lvl6pPr>
              <a:spcBef>
                <a:spcPts val="0"/>
              </a:spcBef>
              <a:defRPr sz="1100"/>
            </a:lvl6pPr>
            <a:lvl7pPr>
              <a:spcBef>
                <a:spcPts val="0"/>
              </a:spcBef>
              <a:defRPr sz="1100"/>
            </a:lvl7pPr>
            <a:lvl8pPr>
              <a:spcBef>
                <a:spcPts val="0"/>
              </a:spcBef>
              <a:defRPr sz="1100"/>
            </a:lvl8pPr>
            <a:lvl9pPr>
              <a:spcBef>
                <a:spcPts val="0"/>
              </a:spcBef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54" name="Shape 5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64" name="Shape 6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Shape 73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74" name="Shape 7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81" name="Shape 81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hape 87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88" name="Shape 88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Shape 94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95" name="Shape 95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hape 101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02" name="Shape 102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8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 txBox="1"/>
          <p:nvPr>
            <p:ph type="ctrTitle"/>
          </p:nvPr>
        </p:nvSpPr>
        <p:spPr>
          <a:xfrm>
            <a:off x="311708" y="744575"/>
            <a:ext cx="8520599" cy="2052599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algn="ctr">
              <a:spcBef>
                <a:spcPts val="0"/>
              </a:spcBef>
              <a:buSzPct val="100000"/>
              <a:defRPr sz="5200"/>
            </a:lvl1pPr>
            <a:lvl2pPr algn="ctr">
              <a:spcBef>
                <a:spcPts val="0"/>
              </a:spcBef>
              <a:buSzPct val="100000"/>
              <a:defRPr sz="5200"/>
            </a:lvl2pPr>
            <a:lvl3pPr algn="ctr">
              <a:spcBef>
                <a:spcPts val="0"/>
              </a:spcBef>
              <a:buSzPct val="100000"/>
              <a:defRPr sz="5200"/>
            </a:lvl3pPr>
            <a:lvl4pPr algn="ctr">
              <a:spcBef>
                <a:spcPts val="0"/>
              </a:spcBef>
              <a:buSzPct val="100000"/>
              <a:defRPr sz="5200"/>
            </a:lvl4pPr>
            <a:lvl5pPr algn="ctr">
              <a:spcBef>
                <a:spcPts val="0"/>
              </a:spcBef>
              <a:buSzPct val="100000"/>
              <a:defRPr sz="5200"/>
            </a:lvl5pPr>
            <a:lvl6pPr algn="ctr">
              <a:spcBef>
                <a:spcPts val="0"/>
              </a:spcBef>
              <a:buSzPct val="100000"/>
              <a:defRPr sz="5200"/>
            </a:lvl6pPr>
            <a:lvl7pPr algn="ctr">
              <a:spcBef>
                <a:spcPts val="0"/>
              </a:spcBef>
              <a:buSzPct val="100000"/>
              <a:defRPr sz="5200"/>
            </a:lvl7pPr>
            <a:lvl8pPr algn="ctr">
              <a:spcBef>
                <a:spcPts val="0"/>
              </a:spcBef>
              <a:buSzPct val="100000"/>
              <a:defRPr sz="5200"/>
            </a:lvl8pPr>
            <a:lvl9pPr algn="ctr">
              <a:spcBef>
                <a:spcPts val="0"/>
              </a:spcBef>
              <a:buSzPct val="100000"/>
              <a:defRPr sz="5200"/>
            </a:lvl9pPr>
          </a:lstStyle>
          <a:p/>
        </p:txBody>
      </p:sp>
      <p:sp>
        <p:nvSpPr>
          <p:cNvPr id="10" name="Shape 10"/>
          <p:cNvSpPr txBox="1"/>
          <p:nvPr>
            <p:ph idx="1" type="subTitle"/>
          </p:nvPr>
        </p:nvSpPr>
        <p:spPr>
          <a:xfrm>
            <a:off x="311700" y="2834125"/>
            <a:ext cx="8520599" cy="7926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1pPr>
            <a:lvl2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2pPr>
            <a:lvl3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3pPr>
            <a:lvl4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4pPr>
            <a:lvl5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5pPr>
            <a:lvl6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6pPr>
            <a:lvl7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7pPr>
            <a:lvl8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8pPr>
            <a:lvl9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9pPr>
          </a:lstStyle>
          <a:p/>
        </p:txBody>
      </p:sp>
      <p:sp>
        <p:nvSpPr>
          <p:cNvPr id="11" name="Shape 11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-GB"/>
              <a:t>‹#›</a:t>
            </a:fld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Big number"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Shape 44"/>
          <p:cNvSpPr txBox="1"/>
          <p:nvPr>
            <p:ph type="title"/>
          </p:nvPr>
        </p:nvSpPr>
        <p:spPr>
          <a:xfrm>
            <a:off x="311700" y="1106125"/>
            <a:ext cx="8520599" cy="19635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algn="ctr">
              <a:spcBef>
                <a:spcPts val="0"/>
              </a:spcBef>
              <a:buSzPct val="100000"/>
              <a:defRPr sz="12000"/>
            </a:lvl1pPr>
            <a:lvl2pPr algn="ctr">
              <a:spcBef>
                <a:spcPts val="0"/>
              </a:spcBef>
              <a:buSzPct val="100000"/>
              <a:defRPr sz="12000"/>
            </a:lvl2pPr>
            <a:lvl3pPr algn="ctr">
              <a:spcBef>
                <a:spcPts val="0"/>
              </a:spcBef>
              <a:buSzPct val="100000"/>
              <a:defRPr sz="12000"/>
            </a:lvl3pPr>
            <a:lvl4pPr algn="ctr">
              <a:spcBef>
                <a:spcPts val="0"/>
              </a:spcBef>
              <a:buSzPct val="100000"/>
              <a:defRPr sz="12000"/>
            </a:lvl4pPr>
            <a:lvl5pPr algn="ctr">
              <a:spcBef>
                <a:spcPts val="0"/>
              </a:spcBef>
              <a:buSzPct val="100000"/>
              <a:defRPr sz="12000"/>
            </a:lvl5pPr>
            <a:lvl6pPr algn="ctr">
              <a:spcBef>
                <a:spcPts val="0"/>
              </a:spcBef>
              <a:buSzPct val="100000"/>
              <a:defRPr sz="12000"/>
            </a:lvl6pPr>
            <a:lvl7pPr algn="ctr">
              <a:spcBef>
                <a:spcPts val="0"/>
              </a:spcBef>
              <a:buSzPct val="100000"/>
              <a:defRPr sz="12000"/>
            </a:lvl7pPr>
            <a:lvl8pPr algn="ctr">
              <a:spcBef>
                <a:spcPts val="0"/>
              </a:spcBef>
              <a:buSzPct val="100000"/>
              <a:defRPr sz="12000"/>
            </a:lvl8pPr>
            <a:lvl9pPr algn="ctr">
              <a:spcBef>
                <a:spcPts val="0"/>
              </a:spcBef>
              <a:buSzPct val="100000"/>
              <a:defRPr sz="12000"/>
            </a:lvl9pPr>
          </a:lstStyle>
          <a:p/>
        </p:txBody>
      </p:sp>
      <p:sp>
        <p:nvSpPr>
          <p:cNvPr id="45" name="Shape 45"/>
          <p:cNvSpPr txBox="1"/>
          <p:nvPr>
            <p:ph idx="1" type="body"/>
          </p:nvPr>
        </p:nvSpPr>
        <p:spPr>
          <a:xfrm>
            <a:off x="311700" y="3152225"/>
            <a:ext cx="8520599" cy="13008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algn="ctr">
              <a:spcBef>
                <a:spcPts val="0"/>
              </a:spcBef>
              <a:defRPr/>
            </a:lvl1pPr>
            <a:lvl2pPr algn="ctr">
              <a:spcBef>
                <a:spcPts val="0"/>
              </a:spcBef>
              <a:defRPr/>
            </a:lvl2pPr>
            <a:lvl3pPr algn="ctr">
              <a:spcBef>
                <a:spcPts val="0"/>
              </a:spcBef>
              <a:defRPr/>
            </a:lvl3pPr>
            <a:lvl4pPr algn="ctr">
              <a:spcBef>
                <a:spcPts val="0"/>
              </a:spcBef>
              <a:defRPr/>
            </a:lvl4pPr>
            <a:lvl5pPr algn="ctr">
              <a:spcBef>
                <a:spcPts val="0"/>
              </a:spcBef>
              <a:defRPr/>
            </a:lvl5pPr>
            <a:lvl6pPr algn="ctr">
              <a:spcBef>
                <a:spcPts val="0"/>
              </a:spcBef>
              <a:defRPr/>
            </a:lvl6pPr>
            <a:lvl7pPr algn="ctr">
              <a:spcBef>
                <a:spcPts val="0"/>
              </a:spcBef>
              <a:defRPr/>
            </a:lvl7pPr>
            <a:lvl8pPr algn="ctr">
              <a:spcBef>
                <a:spcPts val="0"/>
              </a:spcBef>
              <a:defRPr/>
            </a:lvl8pPr>
            <a:lvl9pPr algn="ctr">
              <a:spcBef>
                <a:spcPts val="0"/>
              </a:spcBef>
              <a:defRPr/>
            </a:lvl9pPr>
          </a:lstStyle>
          <a:p/>
        </p:txBody>
      </p:sp>
      <p:sp>
        <p:nvSpPr>
          <p:cNvPr id="46" name="Shape 46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-GB"/>
              <a:t>‹#›</a:t>
            </a:fld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hape 48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-GB"/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secHead">
  <p:cSld name="Section title">
    <p:spTree>
      <p:nvGrpSpPr>
        <p:cNvPr id="12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hape 13"/>
          <p:cNvSpPr txBox="1"/>
          <p:nvPr>
            <p:ph type="title"/>
          </p:nvPr>
        </p:nvSpPr>
        <p:spPr>
          <a:xfrm>
            <a:off x="311700" y="2150850"/>
            <a:ext cx="8520599" cy="841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algn="ctr">
              <a:spcBef>
                <a:spcPts val="0"/>
              </a:spcBef>
              <a:buSzPct val="100000"/>
              <a:defRPr sz="3600"/>
            </a:lvl1pPr>
            <a:lvl2pPr algn="ctr">
              <a:spcBef>
                <a:spcPts val="0"/>
              </a:spcBef>
              <a:buSzPct val="100000"/>
              <a:defRPr sz="3600"/>
            </a:lvl2pPr>
            <a:lvl3pPr algn="ctr">
              <a:spcBef>
                <a:spcPts val="0"/>
              </a:spcBef>
              <a:buSzPct val="100000"/>
              <a:defRPr sz="3600"/>
            </a:lvl3pPr>
            <a:lvl4pPr algn="ctr">
              <a:spcBef>
                <a:spcPts val="0"/>
              </a:spcBef>
              <a:buSzPct val="100000"/>
              <a:defRPr sz="3600"/>
            </a:lvl4pPr>
            <a:lvl5pPr algn="ctr">
              <a:spcBef>
                <a:spcPts val="0"/>
              </a:spcBef>
              <a:buSzPct val="100000"/>
              <a:defRPr sz="3600"/>
            </a:lvl5pPr>
            <a:lvl6pPr algn="ctr">
              <a:spcBef>
                <a:spcPts val="0"/>
              </a:spcBef>
              <a:buSzPct val="100000"/>
              <a:defRPr sz="3600"/>
            </a:lvl6pPr>
            <a:lvl7pPr algn="ctr">
              <a:spcBef>
                <a:spcPts val="0"/>
              </a:spcBef>
              <a:buSzPct val="100000"/>
              <a:defRPr sz="3600"/>
            </a:lvl7pPr>
            <a:lvl8pPr algn="ctr">
              <a:spcBef>
                <a:spcPts val="0"/>
              </a:spcBef>
              <a:buSzPct val="100000"/>
              <a:defRPr sz="3600"/>
            </a:lvl8pPr>
            <a:lvl9pPr algn="ctr">
              <a:spcBef>
                <a:spcPts val="0"/>
              </a:spcBef>
              <a:buSzPct val="100000"/>
              <a:defRPr sz="3600"/>
            </a:lvl9pPr>
          </a:lstStyle>
          <a:p/>
        </p:txBody>
      </p:sp>
      <p:sp>
        <p:nvSpPr>
          <p:cNvPr id="14" name="Shape 14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-GB"/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 txBox="1"/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17" name="Shape 17"/>
          <p:cNvSpPr txBox="1"/>
          <p:nvPr>
            <p:ph idx="1" type="body"/>
          </p:nvPr>
        </p:nvSpPr>
        <p:spPr>
          <a:xfrm>
            <a:off x="311700" y="1152475"/>
            <a:ext cx="8520599" cy="3416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18" name="Shape 18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-GB"/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 txBox="1"/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21" name="Shape 21"/>
          <p:cNvSpPr txBox="1"/>
          <p:nvPr>
            <p:ph idx="1" type="body"/>
          </p:nvPr>
        </p:nvSpPr>
        <p:spPr>
          <a:xfrm>
            <a:off x="311700" y="1152475"/>
            <a:ext cx="3999899" cy="3416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>
              <a:spcBef>
                <a:spcPts val="0"/>
              </a:spcBef>
              <a:buSzPct val="100000"/>
              <a:defRPr sz="1400"/>
            </a:lvl1pPr>
            <a:lvl2pPr>
              <a:spcBef>
                <a:spcPts val="0"/>
              </a:spcBef>
              <a:buSzPct val="100000"/>
              <a:defRPr sz="1200"/>
            </a:lvl2pPr>
            <a:lvl3pPr>
              <a:spcBef>
                <a:spcPts val="0"/>
              </a:spcBef>
              <a:buSzPct val="100000"/>
              <a:defRPr sz="1200"/>
            </a:lvl3pPr>
            <a:lvl4pPr>
              <a:spcBef>
                <a:spcPts val="0"/>
              </a:spcBef>
              <a:buSzPct val="100000"/>
              <a:defRPr sz="1200"/>
            </a:lvl4pPr>
            <a:lvl5pPr>
              <a:spcBef>
                <a:spcPts val="0"/>
              </a:spcBef>
              <a:buSzPct val="100000"/>
              <a:defRPr sz="1200"/>
            </a:lvl5pPr>
            <a:lvl6pPr>
              <a:spcBef>
                <a:spcPts val="0"/>
              </a:spcBef>
              <a:buSzPct val="100000"/>
              <a:defRPr sz="1200"/>
            </a:lvl6pPr>
            <a:lvl7pPr>
              <a:spcBef>
                <a:spcPts val="0"/>
              </a:spcBef>
              <a:buSzPct val="100000"/>
              <a:defRPr sz="1200"/>
            </a:lvl7pPr>
            <a:lvl8pPr>
              <a:spcBef>
                <a:spcPts val="0"/>
              </a:spcBef>
              <a:buSzPct val="100000"/>
              <a:defRPr sz="1200"/>
            </a:lvl8pPr>
            <a:lvl9pPr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22" name="Shape 22"/>
          <p:cNvSpPr txBox="1"/>
          <p:nvPr>
            <p:ph idx="2" type="body"/>
          </p:nvPr>
        </p:nvSpPr>
        <p:spPr>
          <a:xfrm>
            <a:off x="4832400" y="1152475"/>
            <a:ext cx="3999899" cy="3416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>
              <a:spcBef>
                <a:spcPts val="0"/>
              </a:spcBef>
              <a:buSzPct val="100000"/>
              <a:defRPr sz="1400"/>
            </a:lvl1pPr>
            <a:lvl2pPr>
              <a:spcBef>
                <a:spcPts val="0"/>
              </a:spcBef>
              <a:buSzPct val="100000"/>
              <a:defRPr sz="1200"/>
            </a:lvl2pPr>
            <a:lvl3pPr>
              <a:spcBef>
                <a:spcPts val="0"/>
              </a:spcBef>
              <a:buSzPct val="100000"/>
              <a:defRPr sz="1200"/>
            </a:lvl3pPr>
            <a:lvl4pPr>
              <a:spcBef>
                <a:spcPts val="0"/>
              </a:spcBef>
              <a:buSzPct val="100000"/>
              <a:defRPr sz="1200"/>
            </a:lvl4pPr>
            <a:lvl5pPr>
              <a:spcBef>
                <a:spcPts val="0"/>
              </a:spcBef>
              <a:buSzPct val="100000"/>
              <a:defRPr sz="1200"/>
            </a:lvl5pPr>
            <a:lvl6pPr>
              <a:spcBef>
                <a:spcPts val="0"/>
              </a:spcBef>
              <a:buSzPct val="100000"/>
              <a:defRPr sz="1200"/>
            </a:lvl6pPr>
            <a:lvl7pPr>
              <a:spcBef>
                <a:spcPts val="0"/>
              </a:spcBef>
              <a:buSzPct val="100000"/>
              <a:defRPr sz="1200"/>
            </a:lvl7pPr>
            <a:lvl8pPr>
              <a:spcBef>
                <a:spcPts val="0"/>
              </a:spcBef>
              <a:buSzPct val="100000"/>
              <a:defRPr sz="1200"/>
            </a:lvl8pPr>
            <a:lvl9pPr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23" name="Shape 23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-GB"/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25"/>
          <p:cNvSpPr txBox="1"/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26" name="Shape 26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-GB"/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One column text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 txBox="1"/>
          <p:nvPr>
            <p:ph type="title"/>
          </p:nvPr>
        </p:nvSpPr>
        <p:spPr>
          <a:xfrm>
            <a:off x="311700" y="555600"/>
            <a:ext cx="2807999" cy="755699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>
              <a:spcBef>
                <a:spcPts val="0"/>
              </a:spcBef>
              <a:buSzPct val="100000"/>
              <a:defRPr sz="2400"/>
            </a:lvl1pPr>
            <a:lvl2pPr>
              <a:spcBef>
                <a:spcPts val="0"/>
              </a:spcBef>
              <a:buSzPct val="100000"/>
              <a:defRPr sz="2400"/>
            </a:lvl2pPr>
            <a:lvl3pPr>
              <a:spcBef>
                <a:spcPts val="0"/>
              </a:spcBef>
              <a:buSzPct val="100000"/>
              <a:defRPr sz="2400"/>
            </a:lvl3pPr>
            <a:lvl4pPr>
              <a:spcBef>
                <a:spcPts val="0"/>
              </a:spcBef>
              <a:buSzPct val="100000"/>
              <a:defRPr sz="2400"/>
            </a:lvl4pPr>
            <a:lvl5pPr>
              <a:spcBef>
                <a:spcPts val="0"/>
              </a:spcBef>
              <a:buSzPct val="100000"/>
              <a:defRPr sz="2400"/>
            </a:lvl5pPr>
            <a:lvl6pPr>
              <a:spcBef>
                <a:spcPts val="0"/>
              </a:spcBef>
              <a:buSzPct val="100000"/>
              <a:defRPr sz="2400"/>
            </a:lvl6pPr>
            <a:lvl7pPr>
              <a:spcBef>
                <a:spcPts val="0"/>
              </a:spcBef>
              <a:buSzPct val="100000"/>
              <a:defRPr sz="2400"/>
            </a:lvl7pPr>
            <a:lvl8pPr>
              <a:spcBef>
                <a:spcPts val="0"/>
              </a:spcBef>
              <a:buSzPct val="100000"/>
              <a:defRPr sz="2400"/>
            </a:lvl8pPr>
            <a:lvl9pPr>
              <a:spcBef>
                <a:spcPts val="0"/>
              </a:spcBef>
              <a:buSzPct val="100000"/>
              <a:defRPr sz="2400"/>
            </a:lvl9pPr>
          </a:lstStyle>
          <a:p/>
        </p:txBody>
      </p:sp>
      <p:sp>
        <p:nvSpPr>
          <p:cNvPr id="29" name="Shape 29"/>
          <p:cNvSpPr txBox="1"/>
          <p:nvPr>
            <p:ph idx="1" type="body"/>
          </p:nvPr>
        </p:nvSpPr>
        <p:spPr>
          <a:xfrm>
            <a:off x="311700" y="1389600"/>
            <a:ext cx="2807999" cy="3179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>
              <a:spcBef>
                <a:spcPts val="0"/>
              </a:spcBef>
              <a:buSzPct val="100000"/>
              <a:defRPr sz="1200"/>
            </a:lvl1pPr>
            <a:lvl2pPr>
              <a:spcBef>
                <a:spcPts val="0"/>
              </a:spcBef>
              <a:buSzPct val="100000"/>
              <a:defRPr sz="1200"/>
            </a:lvl2pPr>
            <a:lvl3pPr>
              <a:spcBef>
                <a:spcPts val="0"/>
              </a:spcBef>
              <a:buSzPct val="100000"/>
              <a:defRPr sz="1200"/>
            </a:lvl3pPr>
            <a:lvl4pPr>
              <a:spcBef>
                <a:spcPts val="0"/>
              </a:spcBef>
              <a:buSzPct val="100000"/>
              <a:defRPr sz="1200"/>
            </a:lvl4pPr>
            <a:lvl5pPr>
              <a:spcBef>
                <a:spcPts val="0"/>
              </a:spcBef>
              <a:buSzPct val="100000"/>
              <a:defRPr sz="1200"/>
            </a:lvl5pPr>
            <a:lvl6pPr>
              <a:spcBef>
                <a:spcPts val="0"/>
              </a:spcBef>
              <a:buSzPct val="100000"/>
              <a:defRPr sz="1200"/>
            </a:lvl6pPr>
            <a:lvl7pPr>
              <a:spcBef>
                <a:spcPts val="0"/>
              </a:spcBef>
              <a:buSzPct val="100000"/>
              <a:defRPr sz="1200"/>
            </a:lvl7pPr>
            <a:lvl8pPr>
              <a:spcBef>
                <a:spcPts val="0"/>
              </a:spcBef>
              <a:buSzPct val="100000"/>
              <a:defRPr sz="1200"/>
            </a:lvl8pPr>
            <a:lvl9pPr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30" name="Shape 30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-GB"/>
              <a:t>‹#›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Main point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>
              <a:spcBef>
                <a:spcPts val="0"/>
              </a:spcBef>
              <a:buSzPct val="100000"/>
              <a:defRPr sz="4800"/>
            </a:lvl1pPr>
            <a:lvl2pPr>
              <a:spcBef>
                <a:spcPts val="0"/>
              </a:spcBef>
              <a:buSzPct val="100000"/>
              <a:defRPr sz="4800"/>
            </a:lvl2pPr>
            <a:lvl3pPr>
              <a:spcBef>
                <a:spcPts val="0"/>
              </a:spcBef>
              <a:buSzPct val="100000"/>
              <a:defRPr sz="4800"/>
            </a:lvl3pPr>
            <a:lvl4pPr>
              <a:spcBef>
                <a:spcPts val="0"/>
              </a:spcBef>
              <a:buSzPct val="100000"/>
              <a:defRPr sz="4800"/>
            </a:lvl4pPr>
            <a:lvl5pPr>
              <a:spcBef>
                <a:spcPts val="0"/>
              </a:spcBef>
              <a:buSzPct val="100000"/>
              <a:defRPr sz="4800"/>
            </a:lvl5pPr>
            <a:lvl6pPr>
              <a:spcBef>
                <a:spcPts val="0"/>
              </a:spcBef>
              <a:buSzPct val="100000"/>
              <a:defRPr sz="4800"/>
            </a:lvl6pPr>
            <a:lvl7pPr>
              <a:spcBef>
                <a:spcPts val="0"/>
              </a:spcBef>
              <a:buSzPct val="100000"/>
              <a:defRPr sz="4800"/>
            </a:lvl7pPr>
            <a:lvl8pPr>
              <a:spcBef>
                <a:spcPts val="0"/>
              </a:spcBef>
              <a:buSzPct val="100000"/>
              <a:defRPr sz="4800"/>
            </a:lvl8pPr>
            <a:lvl9pPr>
              <a:spcBef>
                <a:spcPts val="0"/>
              </a:spcBef>
              <a:buSzPct val="100000"/>
              <a:defRPr sz="4800"/>
            </a:lvl9pPr>
          </a:lstStyle>
          <a:p/>
        </p:txBody>
      </p:sp>
      <p:sp>
        <p:nvSpPr>
          <p:cNvPr id="33" name="Shape 33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-GB"/>
              <a:t>‹#›</a:t>
            </a:fld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Section title and description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/>
          <p:nvPr/>
        </p:nvSpPr>
        <p:spPr>
          <a:xfrm>
            <a:off x="4572000" y="-125"/>
            <a:ext cx="4572000" cy="5143499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6" name="Shape 36"/>
          <p:cNvSpPr txBox="1"/>
          <p:nvPr>
            <p:ph type="title"/>
          </p:nvPr>
        </p:nvSpPr>
        <p:spPr>
          <a:xfrm>
            <a:off x="265500" y="1233175"/>
            <a:ext cx="4045199" cy="14823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algn="ctr">
              <a:spcBef>
                <a:spcPts val="0"/>
              </a:spcBef>
              <a:buSzPct val="100000"/>
              <a:defRPr sz="4200"/>
            </a:lvl1pPr>
            <a:lvl2pPr algn="ctr">
              <a:spcBef>
                <a:spcPts val="0"/>
              </a:spcBef>
              <a:buSzPct val="100000"/>
              <a:defRPr sz="4200"/>
            </a:lvl2pPr>
            <a:lvl3pPr algn="ctr">
              <a:spcBef>
                <a:spcPts val="0"/>
              </a:spcBef>
              <a:buSzPct val="100000"/>
              <a:defRPr sz="4200"/>
            </a:lvl3pPr>
            <a:lvl4pPr algn="ctr">
              <a:spcBef>
                <a:spcPts val="0"/>
              </a:spcBef>
              <a:buSzPct val="100000"/>
              <a:defRPr sz="4200"/>
            </a:lvl4pPr>
            <a:lvl5pPr algn="ctr">
              <a:spcBef>
                <a:spcPts val="0"/>
              </a:spcBef>
              <a:buSzPct val="100000"/>
              <a:defRPr sz="4200"/>
            </a:lvl5pPr>
            <a:lvl6pPr algn="ctr">
              <a:spcBef>
                <a:spcPts val="0"/>
              </a:spcBef>
              <a:buSzPct val="100000"/>
              <a:defRPr sz="4200"/>
            </a:lvl6pPr>
            <a:lvl7pPr algn="ctr">
              <a:spcBef>
                <a:spcPts val="0"/>
              </a:spcBef>
              <a:buSzPct val="100000"/>
              <a:defRPr sz="4200"/>
            </a:lvl7pPr>
            <a:lvl8pPr algn="ctr">
              <a:spcBef>
                <a:spcPts val="0"/>
              </a:spcBef>
              <a:buSzPct val="100000"/>
              <a:defRPr sz="4200"/>
            </a:lvl8pPr>
            <a:lvl9pPr algn="ctr">
              <a:spcBef>
                <a:spcPts val="0"/>
              </a:spcBef>
              <a:buSzPct val="100000"/>
              <a:defRPr sz="4200"/>
            </a:lvl9pPr>
          </a:lstStyle>
          <a:p/>
        </p:txBody>
      </p:sp>
      <p:sp>
        <p:nvSpPr>
          <p:cNvPr id="37" name="Shape 37"/>
          <p:cNvSpPr txBox="1"/>
          <p:nvPr>
            <p:ph idx="1" type="subTitle"/>
          </p:nvPr>
        </p:nvSpPr>
        <p:spPr>
          <a:xfrm>
            <a:off x="265500" y="2803075"/>
            <a:ext cx="4045199" cy="12351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1pPr>
            <a:lvl2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2pPr>
            <a:lvl3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3pPr>
            <a:lvl4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4pPr>
            <a:lvl5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5pPr>
            <a:lvl6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6pPr>
            <a:lvl7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7pPr>
            <a:lvl8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8pPr>
            <a:lvl9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9pPr>
          </a:lstStyle>
          <a:p/>
        </p:txBody>
      </p:sp>
      <p:sp>
        <p:nvSpPr>
          <p:cNvPr id="38" name="Shape 38"/>
          <p:cNvSpPr txBox="1"/>
          <p:nvPr>
            <p:ph idx="2" type="body"/>
          </p:nvPr>
        </p:nvSpPr>
        <p:spPr>
          <a:xfrm>
            <a:off x="4939500" y="724075"/>
            <a:ext cx="3837000" cy="3695099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39" name="Shape 39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-GB"/>
              <a:t>‹#›</a:t>
            </a:fld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/>
        </p:txBody>
      </p:sp>
      <p:sp>
        <p:nvSpPr>
          <p:cNvPr id="42" name="Shape 42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-GB"/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4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/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1pPr>
            <a:lvl2pPr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2pPr>
            <a:lvl3pPr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3pPr>
            <a:lvl4pPr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4pPr>
            <a:lvl5pPr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5pPr>
            <a:lvl6pPr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6pPr>
            <a:lvl7pPr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7pPr>
            <a:lvl8pPr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8pPr>
            <a:lvl9pPr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6" name="Shape 6"/>
          <p:cNvSpPr txBox="1"/>
          <p:nvPr>
            <p:ph idx="1" type="body"/>
          </p:nvPr>
        </p:nvSpPr>
        <p:spPr>
          <a:xfrm>
            <a:off x="311700" y="1152475"/>
            <a:ext cx="8520599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1pPr>
            <a:lvl2pPr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2pPr>
            <a:lvl3pPr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3pPr>
            <a:lvl4pPr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4pPr>
            <a:lvl5pPr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5pPr>
            <a:lvl6pPr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6pPr>
            <a:lvl7pPr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7pPr>
            <a:lvl8pPr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8pPr>
            <a:lvl9pPr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7" name="Shape 7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algn="r">
              <a:spcBef>
                <a:spcPts val="0"/>
              </a:spcBef>
              <a:buNone/>
            </a:pPr>
            <a:fld id="{00000000-1234-1234-1234-123412341234}" type="slidenum">
              <a:rPr lang="en-GB" sz="1000">
                <a:solidFill>
                  <a:schemeClr val="dk2"/>
                </a:solidFill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</p:titleStyle>
    <p:body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04.png"/><Relationship Id="rId4" Type="http://schemas.openxmlformats.org/officeDocument/2006/relationships/image" Target="../media/image0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02.png"/><Relationship Id="rId4" Type="http://schemas.openxmlformats.org/officeDocument/2006/relationships/image" Target="../media/image04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02.png"/><Relationship Id="rId4" Type="http://schemas.openxmlformats.org/officeDocument/2006/relationships/image" Target="../media/image0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03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01.png"/><Relationship Id="rId4" Type="http://schemas.openxmlformats.org/officeDocument/2006/relationships/image" Target="../media/image02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00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 txBox="1"/>
          <p:nvPr>
            <p:ph type="ctrTitle"/>
          </p:nvPr>
        </p:nvSpPr>
        <p:spPr>
          <a:xfrm>
            <a:off x="311700" y="733750"/>
            <a:ext cx="8520599" cy="14970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-GB"/>
              <a:t>Avto + restavracija = ?</a:t>
            </a:r>
          </a:p>
        </p:txBody>
      </p:sp>
      <p:sp>
        <p:nvSpPr>
          <p:cNvPr id="51" name="Shape 51"/>
          <p:cNvSpPr txBox="1"/>
          <p:nvPr>
            <p:ph idx="1" type="subTitle"/>
          </p:nvPr>
        </p:nvSpPr>
        <p:spPr>
          <a:xfrm>
            <a:off x="311700" y="2834125"/>
            <a:ext cx="8520599" cy="7926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-GB"/>
              <a:t>Izvajalec </a:t>
            </a:r>
            <a:r>
              <a:rPr lang="en-GB">
                <a:solidFill>
                  <a:srgbClr val="FF0000"/>
                </a:solidFill>
              </a:rPr>
              <a:t>&gt;&gt; Vstaviti ime in priimek &lt;&lt;</a:t>
            </a:r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 txBox="1"/>
          <p:nvPr>
            <p:ph idx="1" type="body"/>
          </p:nvPr>
        </p:nvSpPr>
        <p:spPr>
          <a:xfrm rot="-1738142">
            <a:off x="2937819" y="1846105"/>
            <a:ext cx="1365784" cy="34739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lang="en-GB" sz="4800">
                <a:solidFill>
                  <a:srgbClr val="000000"/>
                </a:solidFill>
              </a:rPr>
              <a:t>?</a:t>
            </a:r>
          </a:p>
        </p:txBody>
      </p:sp>
      <p:sp>
        <p:nvSpPr>
          <p:cNvPr id="57" name="Shape 57"/>
          <p:cNvSpPr txBox="1"/>
          <p:nvPr>
            <p:ph idx="2" type="body"/>
          </p:nvPr>
        </p:nvSpPr>
        <p:spPr>
          <a:xfrm rot="2142267">
            <a:off x="4866031" y="1673630"/>
            <a:ext cx="1365822" cy="34734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lang="en-GB" sz="4800">
                <a:solidFill>
                  <a:srgbClr val="000000"/>
                </a:solidFill>
              </a:rPr>
              <a:t>?</a:t>
            </a:r>
          </a:p>
        </p:txBody>
      </p:sp>
      <p:sp>
        <p:nvSpPr>
          <p:cNvPr id="58" name="Shape 58"/>
          <p:cNvSpPr txBox="1"/>
          <p:nvPr>
            <p:ph idx="3" type="body"/>
          </p:nvPr>
        </p:nvSpPr>
        <p:spPr>
          <a:xfrm rot="-755">
            <a:off x="3863343" y="1673611"/>
            <a:ext cx="1365900" cy="347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lang="en-GB" sz="4800">
                <a:solidFill>
                  <a:srgbClr val="000000"/>
                </a:solidFill>
              </a:rPr>
              <a:t>?</a:t>
            </a:r>
          </a:p>
        </p:txBody>
      </p:sp>
      <p:sp>
        <p:nvSpPr>
          <p:cNvPr id="59" name="Shape 59"/>
          <p:cNvSpPr txBox="1"/>
          <p:nvPr>
            <p:ph idx="4" type="body"/>
          </p:nvPr>
        </p:nvSpPr>
        <p:spPr>
          <a:xfrm>
            <a:off x="3564200" y="297625"/>
            <a:ext cx="3788399" cy="347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lang="en-GB">
                <a:solidFill>
                  <a:srgbClr val="000000"/>
                </a:solidFill>
              </a:rPr>
              <a:t>Razložite avtomobil marsovcu!</a:t>
            </a:r>
          </a:p>
        </p:txBody>
      </p:sp>
      <p:pic>
        <p:nvPicPr>
          <p:cNvPr id="60" name="Shape 6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979401" y="2749925"/>
            <a:ext cx="1249849" cy="1625825"/>
          </a:xfrm>
          <a:prstGeom prst="rect">
            <a:avLst/>
          </a:prstGeom>
          <a:noFill/>
          <a:ln>
            <a:noFill/>
          </a:ln>
        </p:spPr>
      </p:pic>
      <p:pic>
        <p:nvPicPr>
          <p:cNvPr id="61" name="Shape 6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50550" y="242824"/>
            <a:ext cx="2588550" cy="1294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 txBox="1"/>
          <p:nvPr>
            <p:ph idx="1" type="body"/>
          </p:nvPr>
        </p:nvSpPr>
        <p:spPr>
          <a:xfrm rot="-1738142">
            <a:off x="3132744" y="2051855"/>
            <a:ext cx="1365784" cy="34739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lang="en-GB" sz="4800">
                <a:solidFill>
                  <a:srgbClr val="000000"/>
                </a:solidFill>
              </a:rPr>
              <a:t>?</a:t>
            </a:r>
          </a:p>
        </p:txBody>
      </p:sp>
      <p:sp>
        <p:nvSpPr>
          <p:cNvPr id="67" name="Shape 67"/>
          <p:cNvSpPr txBox="1"/>
          <p:nvPr>
            <p:ph idx="2" type="body"/>
          </p:nvPr>
        </p:nvSpPr>
        <p:spPr>
          <a:xfrm rot="2142267">
            <a:off x="5060956" y="1879380"/>
            <a:ext cx="1365822" cy="34734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lang="en-GB" sz="4800">
                <a:solidFill>
                  <a:srgbClr val="000000"/>
                </a:solidFill>
              </a:rPr>
              <a:t>?</a:t>
            </a:r>
          </a:p>
        </p:txBody>
      </p:sp>
      <p:sp>
        <p:nvSpPr>
          <p:cNvPr id="68" name="Shape 68"/>
          <p:cNvSpPr txBox="1"/>
          <p:nvPr>
            <p:ph idx="3" type="body"/>
          </p:nvPr>
        </p:nvSpPr>
        <p:spPr>
          <a:xfrm rot="-755">
            <a:off x="4058268" y="1879361"/>
            <a:ext cx="1365900" cy="347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lang="en-GB" sz="4800">
                <a:solidFill>
                  <a:srgbClr val="000000"/>
                </a:solidFill>
              </a:rPr>
              <a:t>?</a:t>
            </a:r>
          </a:p>
        </p:txBody>
      </p:sp>
      <p:sp>
        <p:nvSpPr>
          <p:cNvPr id="69" name="Shape 69"/>
          <p:cNvSpPr txBox="1"/>
          <p:nvPr>
            <p:ph idx="4" type="body"/>
          </p:nvPr>
        </p:nvSpPr>
        <p:spPr>
          <a:xfrm>
            <a:off x="3564200" y="297625"/>
            <a:ext cx="3788399" cy="347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lang="en-GB">
                <a:solidFill>
                  <a:srgbClr val="000000"/>
                </a:solidFill>
              </a:rPr>
              <a:t>Razložite restavracijo marsovcu?</a:t>
            </a:r>
          </a:p>
        </p:txBody>
      </p:sp>
      <p:pic>
        <p:nvPicPr>
          <p:cNvPr id="70" name="Shape 7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30149" y="645025"/>
            <a:ext cx="1551099" cy="1845174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Shape 7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174326" y="2911375"/>
            <a:ext cx="1249849" cy="1625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Shape 76"/>
          <p:cNvSpPr txBox="1"/>
          <p:nvPr>
            <p:ph idx="1" type="body"/>
          </p:nvPr>
        </p:nvSpPr>
        <p:spPr>
          <a:xfrm>
            <a:off x="2065200" y="319300"/>
            <a:ext cx="5013600" cy="347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lang="en-GB">
                <a:solidFill>
                  <a:srgbClr val="000000"/>
                </a:solidFill>
              </a:rPr>
              <a:t>Izboljšajte avtomobil z rešitvami iz restavracije</a:t>
            </a:r>
          </a:p>
        </p:txBody>
      </p:sp>
      <p:pic>
        <p:nvPicPr>
          <p:cNvPr id="77" name="Shape 7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56849" y="1649162"/>
            <a:ext cx="1551099" cy="1845174"/>
          </a:xfrm>
          <a:prstGeom prst="rect">
            <a:avLst/>
          </a:prstGeom>
          <a:noFill/>
          <a:ln>
            <a:noFill/>
          </a:ln>
        </p:spPr>
      </p:pic>
      <p:pic>
        <p:nvPicPr>
          <p:cNvPr id="78" name="Shape 7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159600" y="2200050"/>
            <a:ext cx="2588550" cy="1294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" name="Shape 8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25700" y="498775"/>
            <a:ext cx="4514850" cy="4514850"/>
          </a:xfrm>
          <a:prstGeom prst="rect">
            <a:avLst/>
          </a:prstGeom>
          <a:noFill/>
          <a:ln>
            <a:noFill/>
          </a:ln>
        </p:spPr>
      </p:pic>
      <p:sp>
        <p:nvSpPr>
          <p:cNvPr id="84" name="Shape 84"/>
          <p:cNvSpPr txBox="1"/>
          <p:nvPr>
            <p:ph idx="1" type="body"/>
          </p:nvPr>
        </p:nvSpPr>
        <p:spPr>
          <a:xfrm>
            <a:off x="311700" y="1152475"/>
            <a:ext cx="8520599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85" name="Shape 85"/>
          <p:cNvSpPr txBox="1"/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-GB" sz="2400"/>
              <a:t>Predstavitev idej: Izboljšanje avtomobila z rešitvami iz restavracije</a:t>
            </a:r>
          </a:p>
        </p:txBody>
      </p:sp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Shape 90"/>
          <p:cNvSpPr txBox="1"/>
          <p:nvPr>
            <p:ph idx="1" type="body"/>
          </p:nvPr>
        </p:nvSpPr>
        <p:spPr>
          <a:xfrm>
            <a:off x="2065200" y="319300"/>
            <a:ext cx="5013600" cy="347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lang="en-GB">
                <a:solidFill>
                  <a:srgbClr val="000000"/>
                </a:solidFill>
              </a:rPr>
              <a:t>Izboljšajte restavracije z rešitvami iz avtomobila</a:t>
            </a:r>
          </a:p>
        </p:txBody>
      </p:sp>
      <p:pic>
        <p:nvPicPr>
          <p:cNvPr id="91" name="Shape 9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11400" y="2043750"/>
            <a:ext cx="2588550" cy="1294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2" name="Shape 9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238899" y="1768300"/>
            <a:ext cx="1551099" cy="18451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Shape 97"/>
          <p:cNvSpPr txBox="1"/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-GB"/>
              <a:t>Predstavitev idej: Izboljšajte restavracije z rešitvami iz avtomobila</a:t>
            </a:r>
          </a:p>
        </p:txBody>
      </p:sp>
      <p:sp>
        <p:nvSpPr>
          <p:cNvPr id="98" name="Shape 98"/>
          <p:cNvSpPr txBox="1"/>
          <p:nvPr>
            <p:ph idx="1" type="body"/>
          </p:nvPr>
        </p:nvSpPr>
        <p:spPr>
          <a:xfrm>
            <a:off x="311700" y="1152475"/>
            <a:ext cx="8520599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99" name="Shape 9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09162" y="941400"/>
            <a:ext cx="3724275" cy="37147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-light-2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