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11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042364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8720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2433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0895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5200"/>
            </a:lvl1pPr>
            <a:lvl2pPr algn="ctr">
              <a:spcBef>
                <a:spcPts val="0"/>
              </a:spcBef>
              <a:buSzPct val="100000"/>
              <a:defRPr sz="5200"/>
            </a:lvl2pPr>
            <a:lvl3pPr algn="ctr">
              <a:spcBef>
                <a:spcPts val="0"/>
              </a:spcBef>
              <a:buSzPct val="100000"/>
              <a:defRPr sz="5200"/>
            </a:lvl3pPr>
            <a:lvl4pPr algn="ctr">
              <a:spcBef>
                <a:spcPts val="0"/>
              </a:spcBef>
              <a:buSzPct val="100000"/>
              <a:defRPr sz="5200"/>
            </a:lvl4pPr>
            <a:lvl5pPr algn="ctr">
              <a:spcBef>
                <a:spcPts val="0"/>
              </a:spcBef>
              <a:buSzPct val="100000"/>
              <a:defRPr sz="5200"/>
            </a:lvl5pPr>
            <a:lvl6pPr algn="ctr">
              <a:spcBef>
                <a:spcPts val="0"/>
              </a:spcBef>
              <a:buSzPct val="100000"/>
              <a:defRPr sz="5200"/>
            </a:lvl6pPr>
            <a:lvl7pPr algn="ctr">
              <a:spcBef>
                <a:spcPts val="0"/>
              </a:spcBef>
              <a:buSzPct val="100000"/>
              <a:defRPr sz="5200"/>
            </a:lvl7pPr>
            <a:lvl8pPr algn="ctr">
              <a:spcBef>
                <a:spcPts val="0"/>
              </a:spcBef>
              <a:buSzPct val="100000"/>
              <a:defRPr sz="5200"/>
            </a:lvl8pPr>
            <a:lvl9pPr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12000"/>
            </a:lvl1pPr>
            <a:lvl2pPr algn="ctr">
              <a:spcBef>
                <a:spcPts val="0"/>
              </a:spcBef>
              <a:buSzPct val="100000"/>
              <a:defRPr sz="12000"/>
            </a:lvl2pPr>
            <a:lvl3pPr algn="ctr">
              <a:spcBef>
                <a:spcPts val="0"/>
              </a:spcBef>
              <a:buSzPct val="100000"/>
              <a:defRPr sz="12000"/>
            </a:lvl3pPr>
            <a:lvl4pPr algn="ctr">
              <a:spcBef>
                <a:spcPts val="0"/>
              </a:spcBef>
              <a:buSzPct val="100000"/>
              <a:defRPr sz="12000"/>
            </a:lvl4pPr>
            <a:lvl5pPr algn="ctr">
              <a:spcBef>
                <a:spcPts val="0"/>
              </a:spcBef>
              <a:buSzPct val="100000"/>
              <a:defRPr sz="12000"/>
            </a:lvl5pPr>
            <a:lvl6pPr algn="ctr">
              <a:spcBef>
                <a:spcPts val="0"/>
              </a:spcBef>
              <a:buSzPct val="100000"/>
              <a:defRPr sz="12000"/>
            </a:lvl6pPr>
            <a:lvl7pPr algn="ctr">
              <a:spcBef>
                <a:spcPts val="0"/>
              </a:spcBef>
              <a:buSzPct val="100000"/>
              <a:defRPr sz="12000"/>
            </a:lvl7pPr>
            <a:lvl8pPr algn="ctr">
              <a:spcBef>
                <a:spcPts val="0"/>
              </a:spcBef>
              <a:buSzPct val="100000"/>
              <a:defRPr sz="12000"/>
            </a:lvl8pPr>
            <a:lvl9pPr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ctrTitle"/>
          </p:nvPr>
        </p:nvSpPr>
        <p:spPr>
          <a:xfrm>
            <a:off x="311700" y="733750"/>
            <a:ext cx="8520599" cy="1497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Stripovski tarok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Izvajalec </a:t>
            </a:r>
            <a:r>
              <a:rPr lang="en-GB">
                <a:solidFill>
                  <a:srgbClr val="FF0000"/>
                </a:solidFill>
              </a:rPr>
              <a:t>&gt;&gt; Vstaviti ime in priimek &lt;&lt;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 </a:t>
            </a:r>
            <a:r>
              <a:rPr lang="en-GB" sz="3000">
                <a:solidFill>
                  <a:schemeClr val="dk1"/>
                </a:solidFill>
              </a:rPr>
              <a:t>Povežite obe sliki s karte v eno zgodbo z 200 besedami kjer razložite, kaj se dogaja na karti. </a:t>
            </a:r>
          </a:p>
        </p:txBody>
      </p:sp>
      <p:pic>
        <p:nvPicPr>
          <p:cNvPr id="58" name="Shape 58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3025" y="3059175"/>
            <a:ext cx="2052926" cy="1539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 b="1">
                <a:solidFill>
                  <a:srgbClr val="000000"/>
                </a:solidFill>
              </a:rPr>
              <a:t>Spoznajte 1 dan v zadnjem vikendu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GB" sz="1800" b="1">
                <a:solidFill>
                  <a:srgbClr val="000000"/>
                </a:solidFill>
              </a:rPr>
              <a:t>Narišite strip, ki opisuje tisti dan</a:t>
            </a:r>
          </a:p>
        </p:txBody>
      </p:sp>
      <p:pic>
        <p:nvPicPr>
          <p:cNvPr id="64" name="Shape 64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1272" y="3097849"/>
            <a:ext cx="1901350" cy="1626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On-screen Show (16:9)</PresentationFormat>
  <Paragraphs>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simple-light-2</vt:lpstr>
      <vt:lpstr>Stripovski tarok</vt:lpstr>
      <vt:lpstr>PowerPoint Presentation</vt:lpstr>
      <vt:lpstr>Spoznajte 1 dan v zadnjem vikendu Narišite strip, ki opisuje tisti dan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Stripovski tarok</dc:title>
  <cp:lastModifiedBy>Blaz Zupan</cp:lastModifiedBy>
  <cp:revision>1</cp:revision>
  <dcterms:modified xsi:type="dcterms:W3CDTF">2015-11-16T12:00:50Z</dcterms:modified>
</cp:coreProperties>
</file>