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4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79688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705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8922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735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882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Okrogla miza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Skicirajte novo okroglo mizo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022" y="3032275"/>
            <a:ext cx="2915899" cy="199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/>
              <a:t>Izdelajte maketo mize (kot kosa pohištva)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i="1">
                <a:solidFill>
                  <a:schemeClr val="dk1"/>
                </a:solidFill>
              </a:rPr>
              <a:t>Potrebujem okroglo mizo: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za 4 - 12 ljudi, 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vodilnih direktorjev našega velikega podjetja,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komuniciarali bomo tudi z gosti, ki se bodo oglašali iz tujine,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uporabljali bomo prenosne računalnike,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sestanki bodo trajali tudi po 6 ur,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GB" sz="2200" i="1">
                <a:solidFill>
                  <a:schemeClr val="dk1"/>
                </a:solidFill>
              </a:rPr>
              <a:t>enkrat mesečno. 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i="1">
              <a:solidFill>
                <a:schemeClr val="dk1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i="1">
                <a:solidFill>
                  <a:schemeClr val="dk1"/>
                </a:solidFill>
              </a:rPr>
              <a:t>V podjetju smo znani po tem, da spodbujamo inovativne, drugačne ideje, ki na ustvarjalen način nudijo kar se da enostavno in prijetno izkušnjo z našo novo okroglo mizo.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125" y="205724"/>
            <a:ext cx="2175601" cy="134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/>
        </p:nvSpPr>
        <p:spPr>
          <a:xfrm>
            <a:off x="1383900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Pripravite dogodek - okroglo mizo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825" y="1139650"/>
            <a:ext cx="5015750" cy="3761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On-screen Show (16:9)</PresentationFormat>
  <Paragraphs>14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simple-light-2</vt:lpstr>
      <vt:lpstr>Okrogla miza</vt:lpstr>
      <vt:lpstr>Skicirajte novo okroglo mizo</vt:lpstr>
      <vt:lpstr>Izdelajte maketo mize (kot kosa pohištva)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Okrogla miza</dc:title>
  <cp:lastModifiedBy>Blaz Zupan</cp:lastModifiedBy>
  <cp:revision>1</cp:revision>
  <dcterms:modified xsi:type="dcterms:W3CDTF">2015-11-16T12:01:05Z</dcterms:modified>
</cp:coreProperties>
</file>