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handoutMasterIdLst>
    <p:handoutMasterId r:id="rId13"/>
  </p:handoutMasterIdLst>
  <p:sldIdLst>
    <p:sldId id="256" r:id="rId2"/>
    <p:sldId id="257" r:id="rId3"/>
    <p:sldId id="258" r:id="rId4"/>
    <p:sldId id="259" r:id="rId5"/>
    <p:sldId id="260" r:id="rId6"/>
    <p:sldId id="261" r:id="rId7"/>
    <p:sldId id="262" r:id="rId8"/>
    <p:sldId id="263" r:id="rId9"/>
    <p:sldId id="264" r:id="rId10"/>
    <p:sldId id="265" r:id="rId11"/>
  </p:sldIdLst>
  <p:sldSz cx="9144000" cy="5143500" type="screen16x9"/>
  <p:notesSz cx="6669088" cy="9926638"/>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47" d="100"/>
          <a:sy n="147" d="100"/>
        </p:scale>
        <p:origin x="-594" y="-96"/>
      </p:cViewPr>
      <p:guideLst>
        <p:guide orient="horz" pos="162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grada glave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sl-SI"/>
          </a:p>
        </p:txBody>
      </p:sp>
      <p:sp>
        <p:nvSpPr>
          <p:cNvPr id="3" name="Ograda datuma 2"/>
          <p:cNvSpPr>
            <a:spLocks noGrp="1"/>
          </p:cNvSpPr>
          <p:nvPr>
            <p:ph type="dt" sz="quarter" idx="1"/>
          </p:nvPr>
        </p:nvSpPr>
        <p:spPr>
          <a:xfrm>
            <a:off x="3778250" y="0"/>
            <a:ext cx="2889250" cy="496888"/>
          </a:xfrm>
          <a:prstGeom prst="rect">
            <a:avLst/>
          </a:prstGeom>
        </p:spPr>
        <p:txBody>
          <a:bodyPr vert="horz" lIns="91440" tIns="45720" rIns="91440" bIns="45720" rtlCol="0"/>
          <a:lstStyle>
            <a:lvl1pPr algn="r">
              <a:defRPr sz="1200"/>
            </a:lvl1pPr>
          </a:lstStyle>
          <a:p>
            <a:fld id="{83F306EB-074E-4251-A5A2-4C99D1844736}" type="datetimeFigureOut">
              <a:rPr lang="sl-SI" smtClean="0"/>
              <a:t>17.11.2015</a:t>
            </a:fld>
            <a:endParaRPr lang="sl-SI"/>
          </a:p>
        </p:txBody>
      </p:sp>
      <p:sp>
        <p:nvSpPr>
          <p:cNvPr id="4" name="Ograda noge 3"/>
          <p:cNvSpPr>
            <a:spLocks noGrp="1"/>
          </p:cNvSpPr>
          <p:nvPr>
            <p:ph type="ftr" sz="quarter" idx="2"/>
          </p:nvPr>
        </p:nvSpPr>
        <p:spPr>
          <a:xfrm>
            <a:off x="0" y="9428163"/>
            <a:ext cx="2889250" cy="496887"/>
          </a:xfrm>
          <a:prstGeom prst="rect">
            <a:avLst/>
          </a:prstGeom>
        </p:spPr>
        <p:txBody>
          <a:bodyPr vert="horz" lIns="91440" tIns="45720" rIns="91440" bIns="45720" rtlCol="0" anchor="b"/>
          <a:lstStyle>
            <a:lvl1pPr algn="l">
              <a:defRPr sz="1200"/>
            </a:lvl1pPr>
          </a:lstStyle>
          <a:p>
            <a:endParaRPr lang="sl-SI"/>
          </a:p>
        </p:txBody>
      </p:sp>
      <p:sp>
        <p:nvSpPr>
          <p:cNvPr id="5" name="Ograda številke diapozitiva 4"/>
          <p:cNvSpPr>
            <a:spLocks noGrp="1"/>
          </p:cNvSpPr>
          <p:nvPr>
            <p:ph type="sldNum" sz="quarter" idx="3"/>
          </p:nvPr>
        </p:nvSpPr>
        <p:spPr>
          <a:xfrm>
            <a:off x="3778250" y="9428163"/>
            <a:ext cx="2889250" cy="496887"/>
          </a:xfrm>
          <a:prstGeom prst="rect">
            <a:avLst/>
          </a:prstGeom>
        </p:spPr>
        <p:txBody>
          <a:bodyPr vert="horz" lIns="91440" tIns="45720" rIns="91440" bIns="45720" rtlCol="0" anchor="b"/>
          <a:lstStyle>
            <a:lvl1pPr algn="r">
              <a:defRPr sz="1200"/>
            </a:lvl1pPr>
          </a:lstStyle>
          <a:p>
            <a:fld id="{C2E0AB54-E146-44F1-BE30-21EE7A11F50C}" type="slidenum">
              <a:rPr lang="sl-SI" smtClean="0"/>
              <a:t>‹#›</a:t>
            </a:fld>
            <a:endParaRPr lang="sl-SI"/>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66910" y="4715153"/>
            <a:ext cx="5335269" cy="4466987"/>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xmlns="" val="335389474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3015443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9" name="Shape 119"/>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xmlns="" val="18322202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26988" y="744538"/>
            <a:ext cx="6615112"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2" name="Shape 62"/>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37003571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9" name="Shape 69"/>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1854850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xmlns="" val="3855181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4" name="Shape 84"/>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15685044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9" name="Shape 89"/>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xmlns="" val="8029003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xmlns="" val="186657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Shape 103"/>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4" name="Shape 104"/>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xmlns="" val="1977050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a:spLocks noGrp="1" noRot="1" noChangeAspect="1"/>
          </p:cNvSpPr>
          <p:nvPr>
            <p:ph type="sldImg" idx="2"/>
          </p:nvPr>
        </p:nvSpPr>
        <p:spPr>
          <a:xfrm>
            <a:off x="26988" y="744538"/>
            <a:ext cx="6616700" cy="3722687"/>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2" name="Shape 112"/>
          <p:cNvSpPr txBox="1">
            <a:spLocks noGrp="1"/>
          </p:cNvSpPr>
          <p:nvPr>
            <p:ph type="body" idx="1"/>
          </p:nvPr>
        </p:nvSpPr>
        <p:spPr>
          <a:xfrm>
            <a:off x="666910" y="4715153"/>
            <a:ext cx="5335269" cy="4466987"/>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xmlns="" val="1720438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0" name="Shape 10"/>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1" name="Shape 1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45" name="Shape 45"/>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2" name="Shape 22"/>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9" name="Shape 29"/>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0" name="Shape 3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3" name="Shape 3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6" name="Shape 36"/>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37" name="Shape 37"/>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38" name="Shape 38"/>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GB"/>
              <a:pPr>
                <a:spcBef>
                  <a:spcPts val="0"/>
                </a:spcBef>
                <a:buNone/>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6" name="Shape 6"/>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GB" sz="1000">
                <a:solidFill>
                  <a:schemeClr val="dk2"/>
                </a:solidFill>
              </a:rPr>
              <a:pPr algn="r">
                <a:spcBef>
                  <a:spcPts val="0"/>
                </a:spcBef>
                <a:buNone/>
              </a:pPr>
              <a:t>‹#›</a:t>
            </a:fld>
            <a:endParaRPr lang="en-GB"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ctrTitle"/>
          </p:nvPr>
        </p:nvSpPr>
        <p:spPr>
          <a:xfrm>
            <a:off x="311700" y="733750"/>
            <a:ext cx="8520599" cy="1497000"/>
          </a:xfrm>
          <a:prstGeom prst="rect">
            <a:avLst/>
          </a:prstGeom>
        </p:spPr>
        <p:txBody>
          <a:bodyPr lIns="91425" tIns="91425" rIns="91425" bIns="91425" anchor="b" anchorCtr="0">
            <a:noAutofit/>
          </a:bodyPr>
          <a:lstStyle/>
          <a:p>
            <a:pPr lvl="0">
              <a:lnSpc>
                <a:spcPct val="115000"/>
              </a:lnSpc>
              <a:spcBef>
                <a:spcPts val="0"/>
              </a:spcBef>
              <a:buClr>
                <a:schemeClr val="dk1"/>
              </a:buClr>
              <a:buSzPct val="25000"/>
              <a:buFont typeface="Arial"/>
              <a:buNone/>
            </a:pPr>
            <a:r>
              <a:rPr lang="en-GB" sz="4800" b="1"/>
              <a:t>Zobotrebci in orehi</a:t>
            </a:r>
          </a:p>
        </p:txBody>
      </p:sp>
      <p:sp>
        <p:nvSpPr>
          <p:cNvPr id="51" name="Shape 51"/>
          <p:cNvSpPr txBox="1">
            <a:spLocks noGrp="1"/>
          </p:cNvSpPr>
          <p:nvPr>
            <p:ph type="subTitle" idx="1"/>
          </p:nvPr>
        </p:nvSpPr>
        <p:spPr>
          <a:xfrm>
            <a:off x="311700" y="2834125"/>
            <a:ext cx="8520599" cy="792600"/>
          </a:xfrm>
          <a:prstGeom prst="rect">
            <a:avLst/>
          </a:prstGeom>
        </p:spPr>
        <p:txBody>
          <a:bodyPr lIns="91425" tIns="91425" rIns="91425" bIns="91425" anchor="t" anchorCtr="0">
            <a:noAutofit/>
          </a:bodyPr>
          <a:lstStyle/>
          <a:p>
            <a:pPr>
              <a:spcBef>
                <a:spcPts val="0"/>
              </a:spcBef>
              <a:buNone/>
            </a:pPr>
            <a:r>
              <a:rPr lang="en-GB"/>
              <a:t>Izvajalec </a:t>
            </a:r>
            <a:r>
              <a:rPr lang="en-GB">
                <a:solidFill>
                  <a:srgbClr val="FF0000"/>
                </a:solidFill>
              </a:rPr>
              <a:t>&gt;&gt; Vstaviti ime in priimek &lt;&lt;</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GB"/>
              <a:t>Diskusija</a:t>
            </a:r>
          </a:p>
        </p:txBody>
      </p:sp>
      <p:sp>
        <p:nvSpPr>
          <p:cNvPr id="115" name="Shape 11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endParaRPr/>
          </a:p>
        </p:txBody>
      </p:sp>
      <p:pic>
        <p:nvPicPr>
          <p:cNvPr id="116" name="Shape 116"/>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3071928" y="1152475"/>
            <a:ext cx="4723651" cy="333854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GB"/>
              <a:t>Navodila</a:t>
            </a:r>
          </a:p>
        </p:txBody>
      </p:sp>
      <p:sp>
        <p:nvSpPr>
          <p:cNvPr id="57" name="Shape 5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GB">
                <a:solidFill>
                  <a:schemeClr val="dk1"/>
                </a:solidFill>
              </a:rPr>
              <a:t>Iz danega materiala in samo iz danega materiala postavite stolp, ki mora stati na ploskvi mize. Lahko ga prilepite na mizo, ne sme pa se naslanjati na karkoli ali viseti iz česa. </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Z materialom lahko delate kar želite. Na vrhu stolpa mora stati oreh.</a:t>
            </a:r>
          </a:p>
          <a:p>
            <a:pPr lvl="0" rtl="0">
              <a:lnSpc>
                <a:spcPct val="100000"/>
              </a:lnSpc>
              <a:spcBef>
                <a:spcPts val="0"/>
              </a:spcBef>
              <a:spcAft>
                <a:spcPts val="0"/>
              </a:spcAft>
              <a:buClr>
                <a:schemeClr val="dk1"/>
              </a:buClr>
              <a:buFont typeface="Arial"/>
              <a:buNone/>
            </a:pPr>
            <a:endParaRPr>
              <a:solidFill>
                <a:schemeClr val="dk1"/>
              </a:solidFill>
            </a:endParaRPr>
          </a:p>
          <a:p>
            <a:pPr lvl="0" rtl="0">
              <a:lnSpc>
                <a:spcPct val="100000"/>
              </a:lnSpc>
              <a:spcBef>
                <a:spcPts val="0"/>
              </a:spcBef>
              <a:spcAft>
                <a:spcPts val="0"/>
              </a:spcAft>
              <a:buClr>
                <a:schemeClr val="dk1"/>
              </a:buClr>
              <a:buSzPct val="61111"/>
              <a:buFont typeface="Arial"/>
              <a:buNone/>
            </a:pPr>
            <a:r>
              <a:rPr lang="en-GB">
                <a:solidFill>
                  <a:schemeClr val="dk1"/>
                </a:solidFill>
              </a:rPr>
              <a:t>Časa imate 15 minut in zmaga skupina ki bo imela čez točno 15 minut stolp, ki bo, merjeno od površine mize do vrha oreha, najvišji.</a:t>
            </a:r>
          </a:p>
          <a:p>
            <a:pPr>
              <a:spcBef>
                <a:spcPts val="0"/>
              </a:spcBef>
              <a:buNone/>
            </a:pPr>
            <a:endParaRPr/>
          </a:p>
        </p:txBody>
      </p:sp>
      <p:pic>
        <p:nvPicPr>
          <p:cNvPr id="58" name="Shape 58"/>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1108051" y="3758450"/>
            <a:ext cx="1621449" cy="1084350"/>
          </a:xfrm>
          <a:prstGeom prst="rect">
            <a:avLst/>
          </a:prstGeom>
          <a:noFill/>
          <a:ln>
            <a:noFill/>
          </a:ln>
        </p:spPr>
      </p:pic>
      <p:pic>
        <p:nvPicPr>
          <p:cNvPr id="59" name="Shape 59"/>
          <p:cNvPicPr preferRelativeResize="0"/>
          <p:nvPr/>
        </p:nvPicPr>
        <p:blipFill>
          <a:blip r:embed="rId4" cstate="print">
            <a:alphaModFix/>
            <a:extLst>
              <a:ext uri="{28A0092B-C50C-407E-A947-70E740481C1C}">
                <a14:useLocalDpi xmlns:a14="http://schemas.microsoft.com/office/drawing/2010/main" xmlns=""/>
              </a:ext>
            </a:extLst>
          </a:blip>
          <a:stretch>
            <a:fillRect/>
          </a:stretch>
        </p:blipFill>
        <p:spPr>
          <a:xfrm>
            <a:off x="6537274" y="3590375"/>
            <a:ext cx="1589251" cy="119192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rtl="0">
              <a:spcBef>
                <a:spcPts val="0"/>
              </a:spcBef>
              <a:buNone/>
            </a:pPr>
            <a:r>
              <a:rPr lang="en-GB">
                <a:solidFill>
                  <a:srgbClr val="000000"/>
                </a:solidFill>
              </a:rPr>
              <a:t>Kako visok stolp boste postavili?</a:t>
            </a:r>
          </a:p>
          <a:p>
            <a:pPr rtl="0">
              <a:spcBef>
                <a:spcPts val="0"/>
              </a:spcBef>
              <a:buNone/>
            </a:pPr>
            <a:endParaRPr>
              <a:solidFill>
                <a:srgbClr val="000000"/>
              </a:solidFill>
            </a:endParaRPr>
          </a:p>
          <a:p>
            <a:pPr>
              <a:spcBef>
                <a:spcPts val="0"/>
              </a:spcBef>
              <a:buNone/>
            </a:pPr>
            <a:endParaRPr>
              <a:solidFill>
                <a:srgbClr val="000000"/>
              </a:solidFill>
            </a:endParaRPr>
          </a:p>
        </p:txBody>
      </p:sp>
      <p:sp>
        <p:nvSpPr>
          <p:cNvPr id="65" name="Shape 65"/>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GB"/>
              <a:t>Preden začnemo	...</a:t>
            </a:r>
          </a:p>
        </p:txBody>
      </p:sp>
      <p:pic>
        <p:nvPicPr>
          <p:cNvPr id="66" name="Shape 66"/>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5308600" y="1290900"/>
            <a:ext cx="1699699" cy="3018873"/>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GB"/>
              <a:t>Postavite stolp!</a:t>
            </a:r>
          </a:p>
        </p:txBody>
      </p:sp>
      <p:sp>
        <p:nvSpPr>
          <p:cNvPr id="72" name="Shape 7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GB">
                <a:solidFill>
                  <a:schemeClr val="dk1"/>
                </a:solidFill>
              </a:rPr>
              <a:t>Iz danega materiala in samo iz danega materiala postavite stolp, ki mora stati na ploskvi mize. Lahko ga prilepite na mizo, ne sme pa se naslanjati na karkoli ali viseti iz česa. </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Z materialom lahko delate kar želite. Na vrhu stolpa mora stati oreh.</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Časa imate 15 minut in zmaga skupina ki bo imela čez točno 15 minut stolp, ki bo, merjeno od površine mize do vrha oreha, najvišji.</a:t>
            </a:r>
          </a:p>
          <a:p>
            <a:pPr lvl="0" rtl="0">
              <a:spcBef>
                <a:spcPts val="0"/>
              </a:spcBef>
              <a:buNone/>
            </a:pPr>
            <a:endParaRPr/>
          </a:p>
        </p:txBody>
      </p:sp>
      <p:pic>
        <p:nvPicPr>
          <p:cNvPr id="73" name="Shape 73"/>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1108051" y="3758450"/>
            <a:ext cx="1621449" cy="1084350"/>
          </a:xfrm>
          <a:prstGeom prst="rect">
            <a:avLst/>
          </a:prstGeom>
          <a:noFill/>
          <a:ln>
            <a:noFill/>
          </a:ln>
        </p:spPr>
      </p:pic>
      <p:pic>
        <p:nvPicPr>
          <p:cNvPr id="74" name="Shape 74"/>
          <p:cNvPicPr preferRelativeResize="0"/>
          <p:nvPr/>
        </p:nvPicPr>
        <p:blipFill>
          <a:blip r:embed="rId4" cstate="print">
            <a:alphaModFix/>
            <a:extLst>
              <a:ext uri="{28A0092B-C50C-407E-A947-70E740481C1C}">
                <a14:useLocalDpi xmlns:a14="http://schemas.microsoft.com/office/drawing/2010/main" xmlns=""/>
              </a:ext>
            </a:extLst>
          </a:blip>
          <a:stretch>
            <a:fillRect/>
          </a:stretch>
        </p:blipFill>
        <p:spPr>
          <a:xfrm>
            <a:off x="6537274" y="3590375"/>
            <a:ext cx="1589251" cy="119192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GB"/>
              <a:t>Diskusija</a:t>
            </a:r>
          </a:p>
        </p:txBody>
      </p:sp>
      <p:sp>
        <p:nvSpPr>
          <p:cNvPr id="80" name="Shape 80"/>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81" name="Shape 81"/>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3071928" y="1152475"/>
            <a:ext cx="4723651" cy="333854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11700" y="2150850"/>
            <a:ext cx="8520599" cy="841800"/>
          </a:xfrm>
          <a:prstGeom prst="rect">
            <a:avLst/>
          </a:prstGeom>
        </p:spPr>
        <p:txBody>
          <a:bodyPr lIns="91425" tIns="91425" rIns="91425" bIns="91425" anchor="ctr" anchorCtr="0">
            <a:noAutofit/>
          </a:bodyPr>
          <a:lstStyle/>
          <a:p>
            <a:pPr>
              <a:spcBef>
                <a:spcPts val="0"/>
              </a:spcBef>
              <a:buNone/>
            </a:pPr>
            <a:r>
              <a:rPr lang="en-GB"/>
              <a:t>Pospravite material v smeti</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GB"/>
              <a:t>Navodila</a:t>
            </a:r>
          </a:p>
        </p:txBody>
      </p:sp>
      <p:sp>
        <p:nvSpPr>
          <p:cNvPr id="92" name="Shape 92"/>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GB">
                <a:solidFill>
                  <a:schemeClr val="dk1"/>
                </a:solidFill>
              </a:rPr>
              <a:t>Iz danega materiala in samo iz danega materiala postavite stolp, ki mora stati na ploskvi mize. Lahko ga prilepite na mizo, ne sme pa se naslanjati na karkoli ali viseti iz česa. </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Z materialom lahko delate kar želite. Na vrhu stolpa mora stati oreh.</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Časa imate 15 minut in zmaga skupina ki bo imela čez točno 15 minut stolp, ki bo, merjeno od površine mize do vrha oreha, najvišji.</a:t>
            </a:r>
          </a:p>
          <a:p>
            <a:pPr lvl="0" rtl="0">
              <a:spcBef>
                <a:spcPts val="0"/>
              </a:spcBef>
              <a:buNone/>
            </a:pPr>
            <a:endParaRPr/>
          </a:p>
        </p:txBody>
      </p:sp>
      <p:pic>
        <p:nvPicPr>
          <p:cNvPr id="93" name="Shape 93"/>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1108051" y="3758450"/>
            <a:ext cx="1621449" cy="1084350"/>
          </a:xfrm>
          <a:prstGeom prst="rect">
            <a:avLst/>
          </a:prstGeom>
          <a:noFill/>
          <a:ln>
            <a:noFill/>
          </a:ln>
        </p:spPr>
      </p:pic>
      <p:pic>
        <p:nvPicPr>
          <p:cNvPr id="94" name="Shape 94"/>
          <p:cNvPicPr preferRelativeResize="0"/>
          <p:nvPr/>
        </p:nvPicPr>
        <p:blipFill>
          <a:blip r:embed="rId4" cstate="print">
            <a:alphaModFix/>
            <a:extLst>
              <a:ext uri="{28A0092B-C50C-407E-A947-70E740481C1C}">
                <a14:useLocalDpi xmlns:a14="http://schemas.microsoft.com/office/drawing/2010/main" xmlns=""/>
              </a:ext>
            </a:extLst>
          </a:blip>
          <a:stretch>
            <a:fillRect/>
          </a:stretch>
        </p:blipFill>
        <p:spPr>
          <a:xfrm>
            <a:off x="6537274" y="3590375"/>
            <a:ext cx="1589251" cy="1191924"/>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spcBef>
                <a:spcPts val="0"/>
              </a:spcBef>
              <a:buNone/>
            </a:pPr>
            <a:r>
              <a:rPr lang="en-GB">
                <a:solidFill>
                  <a:srgbClr val="000000"/>
                </a:solidFill>
              </a:rPr>
              <a:t>Kako visok stolp boste postavili?</a:t>
            </a:r>
          </a:p>
          <a:p>
            <a:pPr lvl="0" rtl="0">
              <a:spcBef>
                <a:spcPts val="0"/>
              </a:spcBef>
              <a:buNone/>
            </a:pPr>
            <a:endParaRPr>
              <a:solidFill>
                <a:srgbClr val="000000"/>
              </a:solidFill>
            </a:endParaRPr>
          </a:p>
          <a:p>
            <a:pPr lvl="0" rtl="0">
              <a:spcBef>
                <a:spcPts val="0"/>
              </a:spcBef>
              <a:buNone/>
            </a:pPr>
            <a:endParaRPr>
              <a:solidFill>
                <a:srgbClr val="000000"/>
              </a:solidFill>
            </a:endParaRPr>
          </a:p>
        </p:txBody>
      </p:sp>
      <p:sp>
        <p:nvSpPr>
          <p:cNvPr id="100" name="Shape 10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GB"/>
              <a:t>Preden začnemo	...</a:t>
            </a:r>
          </a:p>
        </p:txBody>
      </p:sp>
      <p:pic>
        <p:nvPicPr>
          <p:cNvPr id="101" name="Shape 101"/>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5308600" y="1290900"/>
            <a:ext cx="1699699" cy="3018873"/>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Shape 10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GB"/>
              <a:t>Postavite stolp!</a:t>
            </a:r>
          </a:p>
        </p:txBody>
      </p:sp>
      <p:sp>
        <p:nvSpPr>
          <p:cNvPr id="107" name="Shape 10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GB">
                <a:solidFill>
                  <a:schemeClr val="dk1"/>
                </a:solidFill>
              </a:rPr>
              <a:t>Iz danega materiala in samo iz danega materiala postavite stolp, ki mora stati na ploskvi mize. Lahko ga prilepite na mizo, ne sme pa se naslanjati na karkoli ali viseti iz česa. </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Z materialom lahko delate kar želite. Na vrhu stolpa mora stati oreh.</a:t>
            </a:r>
          </a:p>
          <a:p>
            <a:pPr lvl="0" rtl="0">
              <a:lnSpc>
                <a:spcPct val="100000"/>
              </a:lnSpc>
              <a:spcBef>
                <a:spcPts val="0"/>
              </a:spcBef>
              <a:spcAft>
                <a:spcPts val="0"/>
              </a:spcAft>
              <a:buNone/>
            </a:pPr>
            <a:endParaRPr>
              <a:solidFill>
                <a:schemeClr val="dk1"/>
              </a:solidFill>
            </a:endParaRPr>
          </a:p>
          <a:p>
            <a:pPr lvl="0" rtl="0">
              <a:lnSpc>
                <a:spcPct val="100000"/>
              </a:lnSpc>
              <a:spcBef>
                <a:spcPts val="0"/>
              </a:spcBef>
              <a:spcAft>
                <a:spcPts val="0"/>
              </a:spcAft>
              <a:buNone/>
            </a:pPr>
            <a:r>
              <a:rPr lang="en-GB">
                <a:solidFill>
                  <a:schemeClr val="dk1"/>
                </a:solidFill>
              </a:rPr>
              <a:t>Časa imate 15 minut in zmaga skupina ki bo imela čez točno 15 minut stolp, ki bo, merjeno od površine mize do vrha oreha, najvišji.</a:t>
            </a:r>
          </a:p>
          <a:p>
            <a:pPr lvl="0" rtl="0">
              <a:spcBef>
                <a:spcPts val="0"/>
              </a:spcBef>
              <a:buNone/>
            </a:pPr>
            <a:endParaRPr/>
          </a:p>
        </p:txBody>
      </p:sp>
      <p:pic>
        <p:nvPicPr>
          <p:cNvPr id="108" name="Shape 108"/>
          <p:cNvPicPr preferRelativeResize="0"/>
          <p:nvPr/>
        </p:nvPicPr>
        <p:blipFill>
          <a:blip r:embed="rId3" cstate="print">
            <a:alphaModFix/>
            <a:extLst>
              <a:ext uri="{28A0092B-C50C-407E-A947-70E740481C1C}">
                <a14:useLocalDpi xmlns:a14="http://schemas.microsoft.com/office/drawing/2010/main" xmlns=""/>
              </a:ext>
            </a:extLst>
          </a:blip>
          <a:stretch>
            <a:fillRect/>
          </a:stretch>
        </p:blipFill>
        <p:spPr>
          <a:xfrm>
            <a:off x="1108051" y="3758450"/>
            <a:ext cx="1621449" cy="1084350"/>
          </a:xfrm>
          <a:prstGeom prst="rect">
            <a:avLst/>
          </a:prstGeom>
          <a:noFill/>
          <a:ln>
            <a:noFill/>
          </a:ln>
        </p:spPr>
      </p:pic>
      <p:pic>
        <p:nvPicPr>
          <p:cNvPr id="109" name="Shape 109"/>
          <p:cNvPicPr preferRelativeResize="0"/>
          <p:nvPr/>
        </p:nvPicPr>
        <p:blipFill>
          <a:blip r:embed="rId4" cstate="print">
            <a:alphaModFix/>
            <a:extLst>
              <a:ext uri="{28A0092B-C50C-407E-A947-70E740481C1C}">
                <a14:useLocalDpi xmlns:a14="http://schemas.microsoft.com/office/drawing/2010/main" xmlns=""/>
              </a:ext>
            </a:extLst>
          </a:blip>
          <a:stretch>
            <a:fillRect/>
          </a:stretch>
        </p:blipFill>
        <p:spPr>
          <a:xfrm>
            <a:off x="6537274" y="3590375"/>
            <a:ext cx="1589251" cy="1191924"/>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ova tema">
  <a:themeElements>
    <a:clrScheme name="Pisar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isar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isar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TotalTime>
  <Words>356</Words>
  <Application>Microsoft Office PowerPoint</Application>
  <PresentationFormat>Diaprojekcija na zaslonu (16:9)</PresentationFormat>
  <Paragraphs>33</Paragraphs>
  <Slides>10</Slides>
  <Notes>10</Notes>
  <HiddenSlides>0</HiddenSlides>
  <MMClips>0</MMClips>
  <ScaleCrop>false</ScaleCrop>
  <HeadingPairs>
    <vt:vector size="4" baseType="variant">
      <vt:variant>
        <vt:lpstr>Tema</vt:lpstr>
      </vt:variant>
      <vt:variant>
        <vt:i4>1</vt:i4>
      </vt:variant>
      <vt:variant>
        <vt:lpstr>Naslovi diapozitivov</vt:lpstr>
      </vt:variant>
      <vt:variant>
        <vt:i4>10</vt:i4>
      </vt:variant>
    </vt:vector>
  </HeadingPairs>
  <TitlesOfParts>
    <vt:vector size="11" baseType="lpstr">
      <vt:lpstr>simple-light-2</vt:lpstr>
      <vt:lpstr>Zobotrebci in orehi</vt:lpstr>
      <vt:lpstr>Navodila</vt:lpstr>
      <vt:lpstr>Preden začnemo ...</vt:lpstr>
      <vt:lpstr>Postavite stolp!</vt:lpstr>
      <vt:lpstr>Diskusija</vt:lpstr>
      <vt:lpstr>Pospravite material v smeti</vt:lpstr>
      <vt:lpstr>Navodila</vt:lpstr>
      <vt:lpstr>Preden začnemo ...</vt:lpstr>
      <vt:lpstr>Postavite stolp!</vt:lpstr>
      <vt:lpstr>Diskusija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Zobotrebci in orehi</dc:title>
  <cp:lastModifiedBy>Špela Vilfan</cp:lastModifiedBy>
  <cp:revision>5</cp:revision>
  <dcterms:modified xsi:type="dcterms:W3CDTF">2015-11-17T10:44:30Z</dcterms:modified>
</cp:coreProperties>
</file>