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png"/><Relationship Id="rId4" Type="http://schemas.openxmlformats.org/officeDocument/2006/relationships/image" Target="../media/image00.png"/><Relationship Id="rId5" Type="http://schemas.openxmlformats.org/officeDocument/2006/relationships/image" Target="../media/image05.png"/><Relationship Id="rId6" Type="http://schemas.openxmlformats.org/officeDocument/2006/relationships/image" Target="../media/image01.png"/><Relationship Id="rId7" Type="http://schemas.openxmlformats.org/officeDocument/2006/relationships/image" Target="../media/image03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311700" y="733750"/>
            <a:ext cx="8520599" cy="1497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Rdeča Kapica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6049" y="588162"/>
            <a:ext cx="3427875" cy="3967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624" y="242194"/>
            <a:ext cx="1843475" cy="213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6037" y="242200"/>
            <a:ext cx="1713457" cy="21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0624" y="3112513"/>
            <a:ext cx="2631172" cy="1695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5420595" y="2903666"/>
            <a:ext cx="1713474" cy="2112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04243" y="242190"/>
            <a:ext cx="1713476" cy="2260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/>
        </p:nvSpPr>
        <p:spPr>
          <a:xfrm>
            <a:off x="1383900" y="332200"/>
            <a:ext cx="6723599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Prestavite Rdečo Kapico v današnji čas</a:t>
            </a:r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5550" y="1326225"/>
            <a:ext cx="4482000" cy="336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