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1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5143500" type="screen16x9"/>
  <p:notesSz cx="6858000" cy="9144000"/>
  <p:embeddedFontLst>
    <p:embeddedFont>
      <p:font typeface="Questrial" panose="020B0604020202020204" charset="0"/>
      <p:regular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Tahoma" panose="020B0604030504040204" pitchFamily="34" charset="0"/>
      <p:regular r:id="rId22"/>
      <p:bold r:id="rId23"/>
    </p:embeddedFont>
  </p:embeddedFontLst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38" d="100"/>
          <a:sy n="138" d="100"/>
        </p:scale>
        <p:origin x="114" y="3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79147527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001893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36" name="Shape 136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660421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43" name="Shape 143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32562413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51" name="Shape 151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28762991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58" name="Shape 158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5106183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3" name="Shape 16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4" name="Shape 164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 sz="12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rPr>
              <a:t>14</a:t>
            </a:fld>
            <a:endParaRPr lang="en-GB" sz="12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</p:spTree>
    <p:extLst>
      <p:ext uri="{BB962C8B-B14F-4D97-AF65-F5344CB8AC3E}">
        <p14:creationId xmlns:p14="http://schemas.microsoft.com/office/powerpoint/2010/main" val="9334290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 sz="12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rPr>
              <a:t>2</a:t>
            </a:fld>
            <a:endParaRPr lang="en-GB" sz="12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70" name="Shape 7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71" name="Shape 7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15585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 sz="12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rPr>
              <a:t>3</a:t>
            </a:fld>
            <a:endParaRPr lang="en-GB" sz="12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67134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3" name="Shape 9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741180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 sz="12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rPr>
              <a:t>5</a:t>
            </a:fld>
            <a:endParaRPr lang="en-GB" sz="12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101" name="Shape 101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699303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9" name="Shape 10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042906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15" name="Shape 115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4125845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21" name="Shape 121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34819518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27" name="Shape 127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1032048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599" cy="20525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algn="ctr">
              <a:spcBef>
                <a:spcPts val="0"/>
              </a:spcBef>
              <a:buSzPct val="100000"/>
              <a:defRPr sz="5200"/>
            </a:lvl1pPr>
            <a:lvl2pPr algn="ctr">
              <a:spcBef>
                <a:spcPts val="0"/>
              </a:spcBef>
              <a:buSzPct val="100000"/>
              <a:defRPr sz="5200"/>
            </a:lvl2pPr>
            <a:lvl3pPr algn="ctr">
              <a:spcBef>
                <a:spcPts val="0"/>
              </a:spcBef>
              <a:buSzPct val="100000"/>
              <a:defRPr sz="5200"/>
            </a:lvl3pPr>
            <a:lvl4pPr algn="ctr">
              <a:spcBef>
                <a:spcPts val="0"/>
              </a:spcBef>
              <a:buSzPct val="100000"/>
              <a:defRPr sz="5200"/>
            </a:lvl4pPr>
            <a:lvl5pPr algn="ctr">
              <a:spcBef>
                <a:spcPts val="0"/>
              </a:spcBef>
              <a:buSzPct val="100000"/>
              <a:defRPr sz="5200"/>
            </a:lvl5pPr>
            <a:lvl6pPr algn="ctr">
              <a:spcBef>
                <a:spcPts val="0"/>
              </a:spcBef>
              <a:buSzPct val="100000"/>
              <a:defRPr sz="5200"/>
            </a:lvl6pPr>
            <a:lvl7pPr algn="ctr">
              <a:spcBef>
                <a:spcPts val="0"/>
              </a:spcBef>
              <a:buSzPct val="100000"/>
              <a:defRPr sz="5200"/>
            </a:lvl7pPr>
            <a:lvl8pPr algn="ctr">
              <a:spcBef>
                <a:spcPts val="0"/>
              </a:spcBef>
              <a:buSzPct val="100000"/>
              <a:defRPr sz="5200"/>
            </a:lvl8pPr>
            <a:lvl9pPr algn="ctr">
              <a:spcBef>
                <a:spcPts val="0"/>
              </a:spcBef>
              <a:buSzPct val="100000"/>
              <a:defRPr sz="5200"/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599" cy="792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599" cy="19635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algn="ctr">
              <a:spcBef>
                <a:spcPts val="0"/>
              </a:spcBef>
              <a:buSzPct val="100000"/>
              <a:defRPr sz="12000"/>
            </a:lvl1pPr>
            <a:lvl2pPr algn="ctr">
              <a:spcBef>
                <a:spcPts val="0"/>
              </a:spcBef>
              <a:buSzPct val="100000"/>
              <a:defRPr sz="12000"/>
            </a:lvl2pPr>
            <a:lvl3pPr algn="ctr">
              <a:spcBef>
                <a:spcPts val="0"/>
              </a:spcBef>
              <a:buSzPct val="100000"/>
              <a:defRPr sz="12000"/>
            </a:lvl3pPr>
            <a:lvl4pPr algn="ctr">
              <a:spcBef>
                <a:spcPts val="0"/>
              </a:spcBef>
              <a:buSzPct val="100000"/>
              <a:defRPr sz="12000"/>
            </a:lvl4pPr>
            <a:lvl5pPr algn="ctr">
              <a:spcBef>
                <a:spcPts val="0"/>
              </a:spcBef>
              <a:buSzPct val="100000"/>
              <a:defRPr sz="12000"/>
            </a:lvl5pPr>
            <a:lvl6pPr algn="ctr">
              <a:spcBef>
                <a:spcPts val="0"/>
              </a:spcBef>
              <a:buSzPct val="100000"/>
              <a:defRPr sz="12000"/>
            </a:lvl6pPr>
            <a:lvl7pPr algn="ctr">
              <a:spcBef>
                <a:spcPts val="0"/>
              </a:spcBef>
              <a:buSzPct val="100000"/>
              <a:defRPr sz="12000"/>
            </a:lvl7pPr>
            <a:lvl8pPr algn="ctr">
              <a:spcBef>
                <a:spcPts val="0"/>
              </a:spcBef>
              <a:buSzPct val="100000"/>
              <a:defRPr sz="12000"/>
            </a:lvl8pPr>
            <a:lvl9pPr algn="ctr">
              <a:spcBef>
                <a:spcPts val="0"/>
              </a:spcBef>
              <a:buSzPct val="100000"/>
              <a:defRPr sz="12000"/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599" cy="1300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algn="ctr">
              <a:spcBef>
                <a:spcPts val="0"/>
              </a:spcBef>
              <a:defRPr/>
            </a:lvl1pPr>
            <a:lvl2pPr algn="ctr">
              <a:spcBef>
                <a:spcPts val="0"/>
              </a:spcBef>
              <a:defRPr/>
            </a:lvl2pPr>
            <a:lvl3pPr algn="ctr">
              <a:spcBef>
                <a:spcPts val="0"/>
              </a:spcBef>
              <a:defRPr/>
            </a:lvl3pPr>
            <a:lvl4pPr algn="ctr">
              <a:spcBef>
                <a:spcPts val="0"/>
              </a:spcBef>
              <a:defRPr/>
            </a:lvl4pPr>
            <a:lvl5pPr algn="ctr">
              <a:spcBef>
                <a:spcPts val="0"/>
              </a:spcBef>
              <a:defRPr/>
            </a:lvl5pPr>
            <a:lvl6pPr algn="ctr">
              <a:spcBef>
                <a:spcPts val="0"/>
              </a:spcBef>
              <a:defRPr/>
            </a:lvl6pPr>
            <a:lvl7pPr algn="ctr">
              <a:spcBef>
                <a:spcPts val="0"/>
              </a:spcBef>
              <a:defRPr/>
            </a:lvl7pPr>
            <a:lvl8pPr algn="ctr">
              <a:spcBef>
                <a:spcPts val="0"/>
              </a:spcBef>
              <a:defRPr/>
            </a:lvl8pPr>
            <a:lvl9pPr algn="ctr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63500" algn="l" rtl="0">
              <a:spcBef>
                <a:spcPts val="640"/>
              </a:spcBef>
              <a:buClr>
                <a:schemeClr val="dk1"/>
              </a:buClr>
              <a:buFont typeface="Calibri"/>
              <a:buChar char="•"/>
              <a:defRPr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indent="69850" algn="l" rtl="0">
              <a:spcBef>
                <a:spcPts val="560"/>
              </a:spcBef>
              <a:buClr>
                <a:schemeClr val="dk1"/>
              </a:buClr>
              <a:buFont typeface="Calibri"/>
              <a:buChar char="–"/>
              <a:def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indent="76200" algn="l" rtl="0">
              <a:spcBef>
                <a:spcPts val="480"/>
              </a:spcBef>
              <a:buClr>
                <a:schemeClr val="dk1"/>
              </a:buClr>
              <a:buFont typeface="Calibri"/>
              <a:buChar char="•"/>
              <a:def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indent="25400" algn="l" rtl="0">
              <a:spcBef>
                <a:spcPts val="400"/>
              </a:spcBef>
              <a:buClr>
                <a:schemeClr val="dk1"/>
              </a:buClr>
              <a:buFont typeface="Calibri"/>
              <a:buChar char="–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indent="25400" algn="l" rtl="0">
              <a:spcBef>
                <a:spcPts val="400"/>
              </a:spcBef>
              <a:buClr>
                <a:schemeClr val="dk1"/>
              </a:buClr>
              <a:buFont typeface="Calibri"/>
              <a:buChar char="»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indent="25400" algn="l" rtl="0">
              <a:spcBef>
                <a:spcPts val="400"/>
              </a:spcBef>
              <a:buClr>
                <a:schemeClr val="dk1"/>
              </a:buClr>
              <a:buFont typeface="Calibri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indent="25400" algn="l" rtl="0">
              <a:spcBef>
                <a:spcPts val="400"/>
              </a:spcBef>
              <a:buClr>
                <a:schemeClr val="dk1"/>
              </a:buClr>
              <a:buFont typeface="Calibri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indent="25400" algn="l" rtl="0">
              <a:spcBef>
                <a:spcPts val="400"/>
              </a:spcBef>
              <a:buClr>
                <a:schemeClr val="dk1"/>
              </a:buClr>
              <a:buFont typeface="Calibri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indent="25400" algn="l" rtl="0">
              <a:spcBef>
                <a:spcPts val="400"/>
              </a:spcBef>
              <a:buClr>
                <a:schemeClr val="dk1"/>
              </a:buClr>
              <a:buFont typeface="Calibri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8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rtl val="0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rtl val="0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8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</a:pPr>
            <a:endParaRPr sz="1200" b="0" i="0" u="none" strike="noStrike" cap="none" baseline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  <a:rtl val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Vsebina 1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>
            <a:spLocks noGrp="1"/>
          </p:cNvSpPr>
          <p:nvPr>
            <p:ph type="title"/>
          </p:nvPr>
        </p:nvSpPr>
        <p:spPr>
          <a:xfrm>
            <a:off x="467543" y="634380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rtl="0">
              <a:spcBef>
                <a:spcPts val="0"/>
              </a:spcBef>
              <a:defRPr>
                <a:latin typeface="Questrial"/>
                <a:ea typeface="Questrial"/>
                <a:cs typeface="Questrial"/>
                <a:sym typeface="Questrial"/>
              </a:defRPr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467543" y="1491630"/>
            <a:ext cx="8229600" cy="329436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>
                <a:latin typeface="Questrial"/>
                <a:ea typeface="Questrial"/>
                <a:cs typeface="Questrial"/>
                <a:sym typeface="Questrial"/>
              </a:defRPr>
            </a:lvl1pPr>
            <a:lvl2pPr rtl="0">
              <a:spcBef>
                <a:spcPts val="0"/>
              </a:spcBef>
              <a:defRPr>
                <a:latin typeface="Questrial"/>
                <a:ea typeface="Questrial"/>
                <a:cs typeface="Questrial"/>
                <a:sym typeface="Questrial"/>
              </a:defRPr>
            </a:lvl2pPr>
            <a:lvl3pPr rtl="0">
              <a:spcBef>
                <a:spcPts val="0"/>
              </a:spcBef>
              <a:defRPr>
                <a:latin typeface="Questrial"/>
                <a:ea typeface="Questrial"/>
                <a:cs typeface="Questrial"/>
                <a:sym typeface="Questrial"/>
              </a:defRPr>
            </a:lvl3pPr>
            <a:lvl4pPr rtl="0">
              <a:spcBef>
                <a:spcPts val="0"/>
              </a:spcBef>
              <a:defRPr>
                <a:latin typeface="Questrial"/>
                <a:ea typeface="Questrial"/>
                <a:cs typeface="Questrial"/>
                <a:sym typeface="Questrial"/>
              </a:defRPr>
            </a:lvl4pPr>
            <a:lvl5pPr rtl="0">
              <a:spcBef>
                <a:spcPts val="0"/>
              </a:spcBef>
              <a:defRPr>
                <a:latin typeface="Questrial"/>
                <a:ea typeface="Questrial"/>
                <a:cs typeface="Questrial"/>
                <a:sym typeface="Questrial"/>
              </a:defRPr>
            </a:lvl5pPr>
            <a:lvl6pPr rtl="0">
              <a:spcBef>
                <a:spcPts val="0"/>
              </a:spcBef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rtl="0">
              <a:spcBef>
                <a:spcPts val="0"/>
              </a:spcBef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rtl="0">
              <a:spcBef>
                <a:spcPts val="0"/>
              </a:spcBef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rtl="0">
              <a:spcBef>
                <a:spcPts val="0"/>
              </a:spcBef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100575" tIns="50275" rIns="100575" bIns="5027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Calibri"/>
              <a:buNone/>
            </a:pPr>
            <a:fld id="{00000000-1234-1234-1234-123412341234}" type="slidenum">
              <a:rPr lang="en-GB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‹#›</a:t>
            </a:fld>
            <a:endParaRPr lang="en-GB" sz="1200" b="0" i="0" u="none" strike="noStrike" cap="none" baseline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  <a:rtl val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titl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599" cy="841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algn="ctr">
              <a:spcBef>
                <a:spcPts val="0"/>
              </a:spcBef>
              <a:buSzPct val="100000"/>
              <a:defRPr sz="3600"/>
            </a:lvl1pPr>
            <a:lvl2pPr algn="ctr">
              <a:spcBef>
                <a:spcPts val="0"/>
              </a:spcBef>
              <a:buSzPct val="100000"/>
              <a:defRPr sz="3600"/>
            </a:lvl2pPr>
            <a:lvl3pPr algn="ctr">
              <a:spcBef>
                <a:spcPts val="0"/>
              </a:spcBef>
              <a:buSzPct val="100000"/>
              <a:defRPr sz="3600"/>
            </a:lvl3pPr>
            <a:lvl4pPr algn="ctr">
              <a:spcBef>
                <a:spcPts val="0"/>
              </a:spcBef>
              <a:buSzPct val="100000"/>
              <a:defRPr sz="3600"/>
            </a:lvl4pPr>
            <a:lvl5pPr algn="ctr">
              <a:spcBef>
                <a:spcPts val="0"/>
              </a:spcBef>
              <a:buSzPct val="100000"/>
              <a:defRPr sz="3600"/>
            </a:lvl5pPr>
            <a:lvl6pPr algn="ctr">
              <a:spcBef>
                <a:spcPts val="0"/>
              </a:spcBef>
              <a:buSzPct val="100000"/>
              <a:defRPr sz="3600"/>
            </a:lvl6pPr>
            <a:lvl7pPr algn="ctr">
              <a:spcBef>
                <a:spcPts val="0"/>
              </a:spcBef>
              <a:buSzPct val="100000"/>
              <a:defRPr sz="3600"/>
            </a:lvl7pPr>
            <a:lvl8pPr algn="ctr">
              <a:spcBef>
                <a:spcPts val="0"/>
              </a:spcBef>
              <a:buSzPct val="100000"/>
              <a:defRPr sz="3600"/>
            </a:lvl8pPr>
            <a:lvl9pPr algn="ctr">
              <a:spcBef>
                <a:spcPts val="0"/>
              </a:spcBef>
              <a:buSzPct val="100000"/>
              <a:defRPr sz="3600"/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599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899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buSzPct val="100000"/>
              <a:defRPr sz="1400"/>
            </a:lvl1pPr>
            <a:lvl2pPr>
              <a:spcBef>
                <a:spcPts val="0"/>
              </a:spcBef>
              <a:buSzPct val="100000"/>
              <a:defRPr sz="1200"/>
            </a:lvl2pPr>
            <a:lvl3pPr>
              <a:spcBef>
                <a:spcPts val="0"/>
              </a:spcBef>
              <a:buSzPct val="100000"/>
              <a:defRPr sz="1200"/>
            </a:lvl3pPr>
            <a:lvl4pPr>
              <a:spcBef>
                <a:spcPts val="0"/>
              </a:spcBef>
              <a:buSzPct val="100000"/>
              <a:defRPr sz="1200"/>
            </a:lvl4pPr>
            <a:lvl5pPr>
              <a:spcBef>
                <a:spcPts val="0"/>
              </a:spcBef>
              <a:buSzPct val="100000"/>
              <a:defRPr sz="1200"/>
            </a:lvl5pPr>
            <a:lvl6pPr>
              <a:spcBef>
                <a:spcPts val="0"/>
              </a:spcBef>
              <a:buSzPct val="100000"/>
              <a:defRPr sz="1200"/>
            </a:lvl6pPr>
            <a:lvl7pPr>
              <a:spcBef>
                <a:spcPts val="0"/>
              </a:spcBef>
              <a:buSzPct val="100000"/>
              <a:defRPr sz="1200"/>
            </a:lvl7pPr>
            <a:lvl8pPr>
              <a:spcBef>
                <a:spcPts val="0"/>
              </a:spcBef>
              <a:buSzPct val="100000"/>
              <a:defRPr sz="1200"/>
            </a:lvl8pPr>
            <a:lvl9pPr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899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buSzPct val="100000"/>
              <a:defRPr sz="1400"/>
            </a:lvl1pPr>
            <a:lvl2pPr>
              <a:spcBef>
                <a:spcPts val="0"/>
              </a:spcBef>
              <a:buSzPct val="100000"/>
              <a:defRPr sz="1200"/>
            </a:lvl2pPr>
            <a:lvl3pPr>
              <a:spcBef>
                <a:spcPts val="0"/>
              </a:spcBef>
              <a:buSzPct val="100000"/>
              <a:defRPr sz="1200"/>
            </a:lvl3pPr>
            <a:lvl4pPr>
              <a:spcBef>
                <a:spcPts val="0"/>
              </a:spcBef>
              <a:buSzPct val="100000"/>
              <a:defRPr sz="1200"/>
            </a:lvl4pPr>
            <a:lvl5pPr>
              <a:spcBef>
                <a:spcPts val="0"/>
              </a:spcBef>
              <a:buSzPct val="100000"/>
              <a:defRPr sz="1200"/>
            </a:lvl5pPr>
            <a:lvl6pPr>
              <a:spcBef>
                <a:spcPts val="0"/>
              </a:spcBef>
              <a:buSzPct val="100000"/>
              <a:defRPr sz="1200"/>
            </a:lvl6pPr>
            <a:lvl7pPr>
              <a:spcBef>
                <a:spcPts val="0"/>
              </a:spcBef>
              <a:buSzPct val="100000"/>
              <a:defRPr sz="1200"/>
            </a:lvl7pPr>
            <a:lvl8pPr>
              <a:spcBef>
                <a:spcPts val="0"/>
              </a:spcBef>
              <a:buSzPct val="100000"/>
              <a:defRPr sz="1200"/>
            </a:lvl8pPr>
            <a:lvl9pPr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7999" cy="7556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buSzPct val="100000"/>
              <a:defRPr sz="2400"/>
            </a:lvl1pPr>
            <a:lvl2pPr>
              <a:spcBef>
                <a:spcPts val="0"/>
              </a:spcBef>
              <a:buSzPct val="100000"/>
              <a:defRPr sz="2400"/>
            </a:lvl2pPr>
            <a:lvl3pPr>
              <a:spcBef>
                <a:spcPts val="0"/>
              </a:spcBef>
              <a:buSzPct val="100000"/>
              <a:defRPr sz="2400"/>
            </a:lvl3pPr>
            <a:lvl4pPr>
              <a:spcBef>
                <a:spcPts val="0"/>
              </a:spcBef>
              <a:buSzPct val="100000"/>
              <a:defRPr sz="2400"/>
            </a:lvl4pPr>
            <a:lvl5pPr>
              <a:spcBef>
                <a:spcPts val="0"/>
              </a:spcBef>
              <a:buSzPct val="100000"/>
              <a:defRPr sz="2400"/>
            </a:lvl5pPr>
            <a:lvl6pPr>
              <a:spcBef>
                <a:spcPts val="0"/>
              </a:spcBef>
              <a:buSzPct val="100000"/>
              <a:defRPr sz="2400"/>
            </a:lvl6pPr>
            <a:lvl7pPr>
              <a:spcBef>
                <a:spcPts val="0"/>
              </a:spcBef>
              <a:buSzPct val="100000"/>
              <a:defRPr sz="2400"/>
            </a:lvl7pPr>
            <a:lvl8pPr>
              <a:spcBef>
                <a:spcPts val="0"/>
              </a:spcBef>
              <a:buSzPct val="100000"/>
              <a:defRPr sz="2400"/>
            </a:lvl8pPr>
            <a:lvl9pPr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7999" cy="3179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buSzPct val="100000"/>
              <a:defRPr sz="1200"/>
            </a:lvl1pPr>
            <a:lvl2pPr>
              <a:spcBef>
                <a:spcPts val="0"/>
              </a:spcBef>
              <a:buSzPct val="100000"/>
              <a:defRPr sz="1200"/>
            </a:lvl2pPr>
            <a:lvl3pPr>
              <a:spcBef>
                <a:spcPts val="0"/>
              </a:spcBef>
              <a:buSzPct val="100000"/>
              <a:defRPr sz="1200"/>
            </a:lvl3pPr>
            <a:lvl4pPr>
              <a:spcBef>
                <a:spcPts val="0"/>
              </a:spcBef>
              <a:buSzPct val="100000"/>
              <a:defRPr sz="1200"/>
            </a:lvl4pPr>
            <a:lvl5pPr>
              <a:spcBef>
                <a:spcPts val="0"/>
              </a:spcBef>
              <a:buSzPct val="100000"/>
              <a:defRPr sz="1200"/>
            </a:lvl5pPr>
            <a:lvl6pPr>
              <a:spcBef>
                <a:spcPts val="0"/>
              </a:spcBef>
              <a:buSzPct val="100000"/>
              <a:defRPr sz="1200"/>
            </a:lvl6pPr>
            <a:lvl7pPr>
              <a:spcBef>
                <a:spcPts val="0"/>
              </a:spcBef>
              <a:buSzPct val="100000"/>
              <a:defRPr sz="1200"/>
            </a:lvl7pPr>
            <a:lvl8pPr>
              <a:spcBef>
                <a:spcPts val="0"/>
              </a:spcBef>
              <a:buSzPct val="100000"/>
              <a:defRPr sz="1200"/>
            </a:lvl8pPr>
            <a:lvl9pPr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>
              <a:spcBef>
                <a:spcPts val="0"/>
              </a:spcBef>
              <a:buSzPct val="100000"/>
              <a:defRPr sz="4800"/>
            </a:lvl1pPr>
            <a:lvl2pPr>
              <a:spcBef>
                <a:spcPts val="0"/>
              </a:spcBef>
              <a:buSzPct val="100000"/>
              <a:defRPr sz="4800"/>
            </a:lvl2pPr>
            <a:lvl3pPr>
              <a:spcBef>
                <a:spcPts val="0"/>
              </a:spcBef>
              <a:buSzPct val="100000"/>
              <a:defRPr sz="4800"/>
            </a:lvl3pPr>
            <a:lvl4pPr>
              <a:spcBef>
                <a:spcPts val="0"/>
              </a:spcBef>
              <a:buSzPct val="100000"/>
              <a:defRPr sz="4800"/>
            </a:lvl4pPr>
            <a:lvl5pPr>
              <a:spcBef>
                <a:spcPts val="0"/>
              </a:spcBef>
              <a:buSzPct val="100000"/>
              <a:defRPr sz="4800"/>
            </a:lvl5pPr>
            <a:lvl6pPr>
              <a:spcBef>
                <a:spcPts val="0"/>
              </a:spcBef>
              <a:buSzPct val="100000"/>
              <a:defRPr sz="4800"/>
            </a:lvl6pPr>
            <a:lvl7pPr>
              <a:spcBef>
                <a:spcPts val="0"/>
              </a:spcBef>
              <a:buSzPct val="100000"/>
              <a:defRPr sz="4800"/>
            </a:lvl7pPr>
            <a:lvl8pPr>
              <a:spcBef>
                <a:spcPts val="0"/>
              </a:spcBef>
              <a:buSzPct val="100000"/>
              <a:defRPr sz="4800"/>
            </a:lvl8pPr>
            <a:lvl9pPr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/>
          <p:nvPr/>
        </p:nvSpPr>
        <p:spPr>
          <a:xfrm>
            <a:off x="4572000" y="-125"/>
            <a:ext cx="4572000" cy="5143499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199" cy="14823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algn="ctr">
              <a:spcBef>
                <a:spcPts val="0"/>
              </a:spcBef>
              <a:buSzPct val="100000"/>
              <a:defRPr sz="4200"/>
            </a:lvl1pPr>
            <a:lvl2pPr algn="ctr">
              <a:spcBef>
                <a:spcPts val="0"/>
              </a:spcBef>
              <a:buSzPct val="100000"/>
              <a:defRPr sz="4200"/>
            </a:lvl2pPr>
            <a:lvl3pPr algn="ctr">
              <a:spcBef>
                <a:spcPts val="0"/>
              </a:spcBef>
              <a:buSzPct val="100000"/>
              <a:defRPr sz="4200"/>
            </a:lvl3pPr>
            <a:lvl4pPr algn="ctr">
              <a:spcBef>
                <a:spcPts val="0"/>
              </a:spcBef>
              <a:buSzPct val="100000"/>
              <a:defRPr sz="4200"/>
            </a:lvl4pPr>
            <a:lvl5pPr algn="ctr">
              <a:spcBef>
                <a:spcPts val="0"/>
              </a:spcBef>
              <a:buSzPct val="100000"/>
              <a:defRPr sz="4200"/>
            </a:lvl5pPr>
            <a:lvl6pPr algn="ctr">
              <a:spcBef>
                <a:spcPts val="0"/>
              </a:spcBef>
              <a:buSzPct val="100000"/>
              <a:defRPr sz="4200"/>
            </a:lvl6pPr>
            <a:lvl7pPr algn="ctr">
              <a:spcBef>
                <a:spcPts val="0"/>
              </a:spcBef>
              <a:buSzPct val="100000"/>
              <a:defRPr sz="4200"/>
            </a:lvl7pPr>
            <a:lvl8pPr algn="ctr">
              <a:spcBef>
                <a:spcPts val="0"/>
              </a:spcBef>
              <a:buSzPct val="100000"/>
              <a:defRPr sz="4200"/>
            </a:lvl8pPr>
            <a:lvl9pPr algn="ctr">
              <a:spcBef>
                <a:spcPts val="0"/>
              </a:spcBef>
              <a:buSzPct val="100000"/>
              <a:defRPr sz="4200"/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199" cy="12351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099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599" cy="3416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>
              <a:spcBef>
                <a:spcPts val="0"/>
              </a:spcBef>
              <a:buNone/>
            </a:pPr>
            <a:fld id="{00000000-1234-1234-1234-123412341234}" type="slidenum">
              <a:rPr lang="en-GB" sz="1000">
                <a:solidFill>
                  <a:schemeClr val="dk2"/>
                </a:solidFill>
              </a:rPr>
              <a:t>‹#›</a:t>
            </a:fld>
            <a:endParaRPr lang="en-GB" sz="1000">
              <a:solidFill>
                <a:schemeClr val="dk2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hf sldNum="0"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 txBox="1">
            <a:spLocks noGrp="1"/>
          </p:cNvSpPr>
          <p:nvPr>
            <p:ph type="ctrTitle"/>
          </p:nvPr>
        </p:nvSpPr>
        <p:spPr>
          <a:xfrm>
            <a:off x="311700" y="733750"/>
            <a:ext cx="8520599" cy="14970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-GB"/>
              <a:t>Žvilica</a:t>
            </a:r>
          </a:p>
        </p:txBody>
      </p:sp>
      <p:sp>
        <p:nvSpPr>
          <p:cNvPr id="62" name="Shape 6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599" cy="792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GB"/>
              <a:t>Izvajalec </a:t>
            </a:r>
            <a:r>
              <a:rPr lang="en-GB">
                <a:solidFill>
                  <a:srgbClr val="FF0000"/>
                </a:solidFill>
              </a:rPr>
              <a:t>&gt;&gt; Vstaviti ime in priimek &lt;&lt;</a:t>
            </a:r>
          </a:p>
        </p:txBody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endParaRPr sz="44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" name="Shape 130"/>
          <p:cNvSpPr txBox="1">
            <a:spLocks noGrp="1"/>
          </p:cNvSpPr>
          <p:nvPr>
            <p:ph type="body" idx="1"/>
          </p:nvPr>
        </p:nvSpPr>
        <p:spPr>
          <a:xfrm>
            <a:off x="457200" y="1632925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endParaRPr sz="3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endParaRPr sz="3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GB" sz="4800"/>
              <a:t>Izdelajte eno rešitev</a:t>
            </a:r>
          </a:p>
        </p:txBody>
      </p:sp>
      <p:pic>
        <p:nvPicPr>
          <p:cNvPr id="131" name="Shape 131"/>
          <p:cNvPicPr preferRelativeResize="0"/>
          <p:nvPr/>
        </p:nvPicPr>
        <p:blipFill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7652" y="468225"/>
            <a:ext cx="2114051" cy="15607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Shape 132"/>
          <p:cNvPicPr preferRelativeResize="0"/>
          <p:nvPr/>
        </p:nvPicPr>
        <p:blipFill>
          <a:blip r:embed="rId4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7900" y="667025"/>
            <a:ext cx="2528275" cy="12641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Shape 133"/>
          <p:cNvPicPr preferRelativeResize="0"/>
          <p:nvPr/>
        </p:nvPicPr>
        <p:blipFill>
          <a:blip r:embed="rId5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5146" y="423050"/>
            <a:ext cx="1635724" cy="17520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endParaRPr sz="44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Shape 139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endParaRPr sz="3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endParaRPr sz="3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endParaRPr sz="4800"/>
          </a:p>
          <a:p>
            <a:pPr marL="0" marR="0" lvl="0" indent="0" algn="ctr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GB" sz="4800"/>
              <a:t>Testirajte rešitev</a:t>
            </a:r>
          </a:p>
        </p:txBody>
      </p:sp>
      <p:pic>
        <p:nvPicPr>
          <p:cNvPr id="140" name="Shape 1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39825" y="609918"/>
            <a:ext cx="3912025" cy="1509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endParaRPr sz="44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" name="Shape 14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endParaRPr sz="3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endParaRPr sz="3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endParaRPr sz="4800"/>
          </a:p>
          <a:p>
            <a:pPr marL="0" marR="0" lvl="0" indent="0" algn="ctr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GB" sz="4800"/>
              <a:t>Izboljšajte rešitev</a:t>
            </a:r>
          </a:p>
        </p:txBody>
      </p:sp>
      <p:pic>
        <p:nvPicPr>
          <p:cNvPr id="147" name="Shape 147"/>
          <p:cNvPicPr preferRelativeResize="0"/>
          <p:nvPr/>
        </p:nvPicPr>
        <p:blipFill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5182" y="417250"/>
            <a:ext cx="1641625" cy="15621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Shape 148"/>
          <p:cNvPicPr preferRelativeResize="0"/>
          <p:nvPr/>
        </p:nvPicPr>
        <p:blipFill>
          <a:blip r:embed="rId4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2050" y="205971"/>
            <a:ext cx="1842748" cy="17160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endParaRPr sz="44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" name="Shape 154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endParaRPr sz="3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endParaRPr sz="3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GB" sz="4800"/>
              <a:t>Predstavite rešitev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GB" sz="4800"/>
              <a:t>2 - 3 minutni skeč</a:t>
            </a:r>
          </a:p>
        </p:txBody>
      </p:sp>
      <p:pic>
        <p:nvPicPr>
          <p:cNvPr id="155" name="Shape 155"/>
          <p:cNvPicPr preferRelativeResize="0"/>
          <p:nvPr/>
        </p:nvPicPr>
        <p:blipFill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5249" y="517899"/>
            <a:ext cx="2101550" cy="14010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Shape 160"/>
          <p:cNvPicPr preferRelativeResize="0"/>
          <p:nvPr/>
        </p:nvPicPr>
        <p:blipFill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7470" y="0"/>
            <a:ext cx="4609059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Shape 67"/>
          <p:cNvPicPr preferRelativeResize="0"/>
          <p:nvPr/>
        </p:nvPicPr>
        <p:blipFill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9650" y="0"/>
            <a:ext cx="3857625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3" name="Shape 73"/>
          <p:cNvCxnSpPr/>
          <p:nvPr/>
        </p:nvCxnSpPr>
        <p:spPr>
          <a:xfrm>
            <a:off x="1258887" y="1437084"/>
            <a:ext cx="431799" cy="1296590"/>
          </a:xfrm>
          <a:prstGeom prst="straightConnector1">
            <a:avLst/>
          </a:prstGeom>
          <a:noFill/>
          <a:ln w="60325" cap="flat" cmpd="sng">
            <a:solidFill>
              <a:schemeClr val="lt1"/>
            </a:solidFill>
            <a:prstDash val="solid"/>
            <a:round/>
            <a:headEnd type="none" w="med" len="med"/>
            <a:tailEnd type="triangle" w="lg" len="lg"/>
          </a:ln>
        </p:spPr>
      </p:cxnSp>
      <p:sp>
        <p:nvSpPr>
          <p:cNvPr id="74" name="Shape 74"/>
          <p:cNvSpPr txBox="1"/>
          <p:nvPr/>
        </p:nvSpPr>
        <p:spPr>
          <a:xfrm>
            <a:off x="611187" y="357187"/>
            <a:ext cx="2635249" cy="89296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ahoma"/>
              <a:buNone/>
            </a:pPr>
            <a:r>
              <a:rPr lang="en-GB" sz="3600" b="0" i="0" u="none" strike="noStrike" cap="none" baseline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  <a:rtl val="0"/>
              </a:rPr>
              <a:t>TEŽAK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ahoma"/>
              <a:buNone/>
            </a:pPr>
            <a:r>
              <a:rPr lang="en-GB" sz="3600" b="0" i="0" u="none" strike="noStrike" cap="none" baseline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  <a:rtl val="0"/>
              </a:rPr>
              <a:t>NAHRBTNIK</a:t>
            </a:r>
          </a:p>
        </p:txBody>
      </p:sp>
      <p:cxnSp>
        <p:nvCxnSpPr>
          <p:cNvPr id="75" name="Shape 75"/>
          <p:cNvCxnSpPr/>
          <p:nvPr/>
        </p:nvCxnSpPr>
        <p:spPr>
          <a:xfrm>
            <a:off x="2268538" y="1275159"/>
            <a:ext cx="719136" cy="1350168"/>
          </a:xfrm>
          <a:prstGeom prst="straightConnector1">
            <a:avLst/>
          </a:prstGeom>
          <a:noFill/>
          <a:ln w="57150" cap="flat" cmpd="sng">
            <a:solidFill>
              <a:schemeClr val="lt1"/>
            </a:solidFill>
            <a:prstDash val="solid"/>
            <a:round/>
            <a:headEnd type="none" w="med" len="med"/>
            <a:tailEnd type="triangle" w="lg" len="lg"/>
          </a:ln>
        </p:spPr>
      </p:cxnSp>
      <p:pic>
        <p:nvPicPr>
          <p:cNvPr id="76" name="Shape 7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832250"/>
            <a:ext cx="9144000" cy="6072192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Shape 77"/>
          <p:cNvSpPr txBox="1"/>
          <p:nvPr/>
        </p:nvSpPr>
        <p:spPr>
          <a:xfrm>
            <a:off x="5437775" y="1010000"/>
            <a:ext cx="3223799" cy="713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GB" sz="2400"/>
              <a:t>TEŽAK NAHRBTNIK</a:t>
            </a:r>
          </a:p>
        </p:txBody>
      </p:sp>
      <p:cxnSp>
        <p:nvCxnSpPr>
          <p:cNvPr id="78" name="Shape 78"/>
          <p:cNvCxnSpPr/>
          <p:nvPr/>
        </p:nvCxnSpPr>
        <p:spPr>
          <a:xfrm flipH="1">
            <a:off x="6701975" y="1519875"/>
            <a:ext cx="274199" cy="1213799"/>
          </a:xfrm>
          <a:prstGeom prst="straightConnector1">
            <a:avLst/>
          </a:prstGeom>
          <a:noFill/>
          <a:ln w="38100" cap="flat" cmpd="sng">
            <a:solidFill>
              <a:srgbClr val="A61C00"/>
            </a:solidFill>
            <a:prstDash val="solid"/>
            <a:round/>
            <a:headEnd type="none" w="lg" len="lg"/>
            <a:tailEnd type="stealth" w="lg" len="lg"/>
          </a:ln>
        </p:spPr>
      </p:cxn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8229600" cy="8574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5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pic>
        <p:nvPicPr>
          <p:cNvPr id="86" name="Shape 8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41799" y="-878175"/>
            <a:ext cx="9182674" cy="6097874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Shape 87"/>
          <p:cNvSpPr/>
          <p:nvPr/>
        </p:nvSpPr>
        <p:spPr>
          <a:xfrm>
            <a:off x="6810350" y="1274137"/>
            <a:ext cx="787200" cy="909600"/>
          </a:xfrm>
          <a:prstGeom prst="cloudCallout">
            <a:avLst>
              <a:gd name="adj1" fmla="val -54920"/>
              <a:gd name="adj2" fmla="val 107346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88" name="Shape 88"/>
          <p:cNvSpPr/>
          <p:nvPr/>
        </p:nvSpPr>
        <p:spPr>
          <a:xfrm rot="-2406109">
            <a:off x="5707602" y="1403615"/>
            <a:ext cx="757745" cy="775644"/>
          </a:xfrm>
          <a:prstGeom prst="cloudCallout">
            <a:avLst>
              <a:gd name="adj1" fmla="val -54920"/>
              <a:gd name="adj2" fmla="val 107346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pic>
        <p:nvPicPr>
          <p:cNvPr id="89" name="Shape 89"/>
          <p:cNvPicPr preferRelativeResize="0"/>
          <p:nvPr/>
        </p:nvPicPr>
        <p:blipFill>
          <a:blip r:embed="rId4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7750" y="1125675"/>
            <a:ext cx="1442001" cy="1081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Shape 90"/>
          <p:cNvPicPr preferRelativeResize="0"/>
          <p:nvPr/>
        </p:nvPicPr>
        <p:blipFill>
          <a:blip r:embed="rId5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5513" y="1125675"/>
            <a:ext cx="1622236" cy="1081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Shape 95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11" t="4776" r="8138" b="2467"/>
          <a:stretch/>
        </p:blipFill>
        <p:spPr>
          <a:xfrm>
            <a:off x="632000" y="349625"/>
            <a:ext cx="3368500" cy="2272549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Shape 96"/>
          <p:cNvPicPr preferRelativeResize="0"/>
          <p:nvPr/>
        </p:nvPicPr>
        <p:blipFill>
          <a:blip r:embed="rId4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7100" y="349624"/>
            <a:ext cx="3057700" cy="2030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Shape 97"/>
          <p:cNvPicPr preferRelativeResize="0"/>
          <p:nvPr/>
        </p:nvPicPr>
        <p:blipFill>
          <a:blip r:embed="rId5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8151" y="2554925"/>
            <a:ext cx="4048598" cy="2389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Shape 98"/>
          <p:cNvPicPr preferRelativeResize="0"/>
          <p:nvPr/>
        </p:nvPicPr>
        <p:blipFill>
          <a:blip r:embed="rId6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440" y="2864224"/>
            <a:ext cx="3055305" cy="20304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8229600" cy="8574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algn="r">
              <a:spcBef>
                <a:spcPts val="0"/>
              </a:spcBef>
              <a:buNone/>
            </a:pPr>
            <a:r>
              <a:rPr lang="en-GB"/>
              <a:t>Neroden in težak</a:t>
            </a:r>
          </a:p>
        </p:txBody>
      </p:sp>
      <p:sp>
        <p:nvSpPr>
          <p:cNvPr id="105" name="Shape 105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5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pic>
        <p:nvPicPr>
          <p:cNvPr id="106" name="Shape 106"/>
          <p:cNvPicPr preferRelativeResize="0"/>
          <p:nvPr/>
        </p:nvPicPr>
        <p:blipFill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9475" y="1657300"/>
            <a:ext cx="3541075" cy="2655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endParaRPr sz="44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  <a:rtl val="0"/>
            </a:endParaRPr>
          </a:p>
        </p:txBody>
      </p:sp>
      <p:sp>
        <p:nvSpPr>
          <p:cNvPr id="112" name="Shape 112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endParaRPr sz="3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  <a:rtl val="0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endParaRPr sz="3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  <a:rtl val="0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GB" sz="4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Katere probleme ima Rok?</a:t>
            </a:r>
          </a:p>
        </p:txBody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endParaRPr sz="44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  <a:rtl val="0"/>
            </a:endParaRPr>
          </a:p>
        </p:txBody>
      </p:sp>
      <p:sp>
        <p:nvSpPr>
          <p:cNvPr id="118" name="Shape 118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endParaRPr sz="3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  <a:rtl val="0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5833"/>
              <a:buFont typeface="Arial"/>
              <a:buNone/>
            </a:pPr>
            <a:r>
              <a:rPr lang="en-GB" sz="2400" i="1">
                <a:latin typeface="Arial"/>
                <a:ea typeface="Arial"/>
                <a:cs typeface="Arial"/>
                <a:sym typeface="Arial"/>
                <a:rtl val="0"/>
              </a:rPr>
              <a:t>Rok ima težak pribor, zato potrebuje način, kako znižati težo nahrbtnika a se še vedno kulturno prehranjevati v gorah.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endParaRPr sz="3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GB" sz="3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Vsak 10 idej (tudi čim bolj odštekanih)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endParaRPr sz="3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  <a:rtl val="0"/>
            </a:endParaRPr>
          </a:p>
        </p:txBody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endParaRPr sz="44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  <a:rtl val="0"/>
            </a:endParaRPr>
          </a:p>
        </p:txBody>
      </p:sp>
      <p:sp>
        <p:nvSpPr>
          <p:cNvPr id="124" name="Shape 124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endParaRPr sz="3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  <a:rtl val="0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endParaRPr sz="3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  <a:rtl val="0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GB" sz="4800">
                <a:rtl val="0"/>
              </a:rPr>
              <a:t>Narišite 3 različne rešitve</a:t>
            </a:r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name="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</Words>
  <Application>Microsoft Office PowerPoint</Application>
  <PresentationFormat>On-screen Show (16:9)</PresentationFormat>
  <Paragraphs>35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Questrial</vt:lpstr>
      <vt:lpstr>Calibri</vt:lpstr>
      <vt:lpstr>Arial</vt:lpstr>
      <vt:lpstr>Tahoma</vt:lpstr>
      <vt:lpstr>simple-light-2</vt:lpstr>
      <vt:lpstr>Žvilica</vt:lpstr>
      <vt:lpstr>PowerPoint Presentation</vt:lpstr>
      <vt:lpstr>PowerPoint Presentation</vt:lpstr>
      <vt:lpstr>PowerPoint Presentation</vt:lpstr>
      <vt:lpstr>PowerPoint Presentation</vt:lpstr>
      <vt:lpstr>Neroden in težak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Žvilica</dc:title>
  <cp:lastModifiedBy>Blaz Zupan</cp:lastModifiedBy>
  <cp:revision>1</cp:revision>
  <dcterms:modified xsi:type="dcterms:W3CDTF">2015-11-16T12:00:15Z</dcterms:modified>
</cp:coreProperties>
</file>